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8" r:id="rId1"/>
  </p:sldMasterIdLst>
  <p:notesMasterIdLst>
    <p:notesMasterId r:id="rId31"/>
  </p:notesMasterIdLst>
  <p:sldIdLst>
    <p:sldId id="256" r:id="rId2"/>
    <p:sldId id="259" r:id="rId3"/>
    <p:sldId id="305" r:id="rId4"/>
    <p:sldId id="319" r:id="rId5"/>
    <p:sldId id="321" r:id="rId6"/>
    <p:sldId id="304" r:id="rId7"/>
    <p:sldId id="320" r:id="rId8"/>
    <p:sldId id="322" r:id="rId9"/>
    <p:sldId id="306" r:id="rId10"/>
    <p:sldId id="308" r:id="rId11"/>
    <p:sldId id="313" r:id="rId12"/>
    <p:sldId id="314" r:id="rId13"/>
    <p:sldId id="323" r:id="rId14"/>
    <p:sldId id="338" r:id="rId15"/>
    <p:sldId id="334" r:id="rId16"/>
    <p:sldId id="335" r:id="rId17"/>
    <p:sldId id="327" r:id="rId18"/>
    <p:sldId id="326" r:id="rId19"/>
    <p:sldId id="331" r:id="rId20"/>
    <p:sldId id="337" r:id="rId21"/>
    <p:sldId id="328" r:id="rId22"/>
    <p:sldId id="332" r:id="rId23"/>
    <p:sldId id="325" r:id="rId24"/>
    <p:sldId id="329" r:id="rId25"/>
    <p:sldId id="330" r:id="rId26"/>
    <p:sldId id="339" r:id="rId27"/>
    <p:sldId id="340" r:id="rId28"/>
    <p:sldId id="341" r:id="rId29"/>
    <p:sldId id="302" r:id="rId30"/>
  </p:sldIdLst>
  <p:sldSz cx="9144000" cy="5143500" type="screen16x9"/>
  <p:notesSz cx="6858000" cy="9144000"/>
  <p:embeddedFontLst>
    <p:embeddedFont>
      <p:font typeface="Montserrat" panose="00000500000000000000" pitchFamily="2" charset="0"/>
      <p:regular r:id="rId32"/>
      <p:bold r:id="rId33"/>
      <p:italic r:id="rId34"/>
      <p:boldItalic r:id="rId35"/>
    </p:embeddedFont>
    <p:embeddedFont>
      <p:font typeface="Montserrat ExtraBold" panose="00000900000000000000" pitchFamily="2" charset="0"/>
      <p:bold r:id="rId36"/>
      <p:boldItalic r:id="rId37"/>
    </p:embeddedFont>
    <p:embeddedFont>
      <p:font typeface="Open Sans" panose="020B0606030504020204" pitchFamily="34" charset="0"/>
      <p:regular r:id="rId38"/>
      <p:bold r:id="rId39"/>
      <p:italic r:id="rId40"/>
      <p:boldItalic r:id="rId41"/>
    </p:embeddedFont>
    <p:embeddedFont>
      <p:font typeface="Raleway" pitchFamily="2" charset="0"/>
      <p:regular r:id="rId42"/>
      <p:bold r:id="rId43"/>
      <p:italic r:id="rId44"/>
      <p:boldItalic r:id="rId45"/>
    </p:embeddedFont>
    <p:embeddedFont>
      <p:font typeface="Raleway Medium" pitchFamily="2" charset="0"/>
      <p:regular r:id="rId46"/>
      <p:bold r:id="rId47"/>
      <p:italic r:id="rId48"/>
      <p:boldItalic r:id="rId49"/>
    </p:embeddedFont>
    <p:embeddedFont>
      <p:font typeface="Ramabhadra" panose="020B0604020202020204" charset="0"/>
      <p:regular r:id="rId5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C9A81D3-CC90-40D3-9E0B-AEBAD2D43C40}">
  <a:tblStyle styleId="{FC9A81D3-CC90-40D3-9E0B-AEBAD2D43C4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845" autoAdjust="0"/>
    <p:restoredTop sz="94660"/>
  </p:normalViewPr>
  <p:slideViewPr>
    <p:cSldViewPr snapToGrid="0">
      <p:cViewPr varScale="1">
        <p:scale>
          <a:sx n="103" d="100"/>
          <a:sy n="103" d="100"/>
        </p:scale>
        <p:origin x="955"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3.fntdata"/><Relationship Id="rId42" Type="http://schemas.openxmlformats.org/officeDocument/2006/relationships/font" Target="fonts/font11.fntdata"/><Relationship Id="rId47" Type="http://schemas.openxmlformats.org/officeDocument/2006/relationships/font" Target="fonts/font16.fntdata"/><Relationship Id="rId50" Type="http://schemas.openxmlformats.org/officeDocument/2006/relationships/font" Target="fonts/font19.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openxmlformats.org/officeDocument/2006/relationships/font" Target="fonts/font7.fntdata"/><Relationship Id="rId46" Type="http://schemas.openxmlformats.org/officeDocument/2006/relationships/font" Target="fonts/font15.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10.fntdata"/><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font" Target="fonts/font9.fntdata"/><Relationship Id="rId45" Type="http://schemas.openxmlformats.org/officeDocument/2006/relationships/font" Target="fonts/font14.fntdata"/><Relationship Id="rId53"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5.fntdata"/><Relationship Id="rId49" Type="http://schemas.openxmlformats.org/officeDocument/2006/relationships/font" Target="fonts/font1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4" Type="http://schemas.openxmlformats.org/officeDocument/2006/relationships/font" Target="fonts/font13.fntdata"/><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4.fntdata"/><Relationship Id="rId43" Type="http://schemas.openxmlformats.org/officeDocument/2006/relationships/font" Target="fonts/font12.fntdata"/><Relationship Id="rId48" Type="http://schemas.openxmlformats.org/officeDocument/2006/relationships/font" Target="fonts/font17.fntdata"/><Relationship Id="rId8" Type="http://schemas.openxmlformats.org/officeDocument/2006/relationships/slide" Target="slides/slide7.xml"/><Relationship Id="rId5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gec13231a9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2" name="Google Shape;302;gec13231a9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8"/>
        <p:cNvGrpSpPr/>
        <p:nvPr/>
      </p:nvGrpSpPr>
      <p:grpSpPr>
        <a:xfrm>
          <a:off x="0" y="0"/>
          <a:ext cx="0" cy="0"/>
          <a:chOff x="0" y="0"/>
          <a:chExt cx="0" cy="0"/>
        </a:xfrm>
      </p:grpSpPr>
      <p:sp>
        <p:nvSpPr>
          <p:cNvPr id="1109" name="Google Shape;1109;geb856e698b_2_11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0" name="Google Shape;1110;geb856e698b_2_11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022273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8"/>
        <p:cNvGrpSpPr/>
        <p:nvPr/>
      </p:nvGrpSpPr>
      <p:grpSpPr>
        <a:xfrm>
          <a:off x="0" y="0"/>
          <a:ext cx="0" cy="0"/>
          <a:chOff x="0" y="0"/>
          <a:chExt cx="0" cy="0"/>
        </a:xfrm>
      </p:grpSpPr>
      <p:sp>
        <p:nvSpPr>
          <p:cNvPr id="1109" name="Google Shape;1109;geb856e698b_2_11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0" name="Google Shape;1110;geb856e698b_2_11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297975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8"/>
        <p:cNvGrpSpPr/>
        <p:nvPr/>
      </p:nvGrpSpPr>
      <p:grpSpPr>
        <a:xfrm>
          <a:off x="0" y="0"/>
          <a:ext cx="0" cy="0"/>
          <a:chOff x="0" y="0"/>
          <a:chExt cx="0" cy="0"/>
        </a:xfrm>
      </p:grpSpPr>
      <p:sp>
        <p:nvSpPr>
          <p:cNvPr id="1109" name="Google Shape;1109;geb856e698b_2_11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0" name="Google Shape;1110;geb856e698b_2_11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581783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8"/>
        <p:cNvGrpSpPr/>
        <p:nvPr/>
      </p:nvGrpSpPr>
      <p:grpSpPr>
        <a:xfrm>
          <a:off x="0" y="0"/>
          <a:ext cx="0" cy="0"/>
          <a:chOff x="0" y="0"/>
          <a:chExt cx="0" cy="0"/>
        </a:xfrm>
      </p:grpSpPr>
      <p:sp>
        <p:nvSpPr>
          <p:cNvPr id="1109" name="Google Shape;1109;geb856e698b_2_11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0" name="Google Shape;1110;geb856e698b_2_11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44788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8"/>
        <p:cNvGrpSpPr/>
        <p:nvPr/>
      </p:nvGrpSpPr>
      <p:grpSpPr>
        <a:xfrm>
          <a:off x="0" y="0"/>
          <a:ext cx="0" cy="0"/>
          <a:chOff x="0" y="0"/>
          <a:chExt cx="0" cy="0"/>
        </a:xfrm>
      </p:grpSpPr>
      <p:sp>
        <p:nvSpPr>
          <p:cNvPr id="1109" name="Google Shape;1109;geb856e698b_2_11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0" name="Google Shape;1110;geb856e698b_2_11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255683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8"/>
        <p:cNvGrpSpPr/>
        <p:nvPr/>
      </p:nvGrpSpPr>
      <p:grpSpPr>
        <a:xfrm>
          <a:off x="0" y="0"/>
          <a:ext cx="0" cy="0"/>
          <a:chOff x="0" y="0"/>
          <a:chExt cx="0" cy="0"/>
        </a:xfrm>
      </p:grpSpPr>
      <p:sp>
        <p:nvSpPr>
          <p:cNvPr id="1109" name="Google Shape;1109;geb856e698b_2_11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0" name="Google Shape;1110;geb856e698b_2_11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358067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8"/>
        <p:cNvGrpSpPr/>
        <p:nvPr/>
      </p:nvGrpSpPr>
      <p:grpSpPr>
        <a:xfrm>
          <a:off x="0" y="0"/>
          <a:ext cx="0" cy="0"/>
          <a:chOff x="0" y="0"/>
          <a:chExt cx="0" cy="0"/>
        </a:xfrm>
      </p:grpSpPr>
      <p:sp>
        <p:nvSpPr>
          <p:cNvPr id="1109" name="Google Shape;1109;geb856e698b_2_11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0" name="Google Shape;1110;geb856e698b_2_11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160219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8"/>
        <p:cNvGrpSpPr/>
        <p:nvPr/>
      </p:nvGrpSpPr>
      <p:grpSpPr>
        <a:xfrm>
          <a:off x="0" y="0"/>
          <a:ext cx="0" cy="0"/>
          <a:chOff x="0" y="0"/>
          <a:chExt cx="0" cy="0"/>
        </a:xfrm>
      </p:grpSpPr>
      <p:sp>
        <p:nvSpPr>
          <p:cNvPr id="1109" name="Google Shape;1109;geb856e698b_2_11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0" name="Google Shape;1110;geb856e698b_2_11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662842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8"/>
        <p:cNvGrpSpPr/>
        <p:nvPr/>
      </p:nvGrpSpPr>
      <p:grpSpPr>
        <a:xfrm>
          <a:off x="0" y="0"/>
          <a:ext cx="0" cy="0"/>
          <a:chOff x="0" y="0"/>
          <a:chExt cx="0" cy="0"/>
        </a:xfrm>
      </p:grpSpPr>
      <p:sp>
        <p:nvSpPr>
          <p:cNvPr id="1109" name="Google Shape;1109;geb856e698b_2_11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0" name="Google Shape;1110;geb856e698b_2_11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249576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8"/>
        <p:cNvGrpSpPr/>
        <p:nvPr/>
      </p:nvGrpSpPr>
      <p:grpSpPr>
        <a:xfrm>
          <a:off x="0" y="0"/>
          <a:ext cx="0" cy="0"/>
          <a:chOff x="0" y="0"/>
          <a:chExt cx="0" cy="0"/>
        </a:xfrm>
      </p:grpSpPr>
      <p:sp>
        <p:nvSpPr>
          <p:cNvPr id="1109" name="Google Shape;1109;geb856e698b_2_11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0" name="Google Shape;1110;geb856e698b_2_11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117030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eb856e698b_1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 name="Google Shape;331;geb856e698b_1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8"/>
        <p:cNvGrpSpPr/>
        <p:nvPr/>
      </p:nvGrpSpPr>
      <p:grpSpPr>
        <a:xfrm>
          <a:off x="0" y="0"/>
          <a:ext cx="0" cy="0"/>
          <a:chOff x="0" y="0"/>
          <a:chExt cx="0" cy="0"/>
        </a:xfrm>
      </p:grpSpPr>
      <p:sp>
        <p:nvSpPr>
          <p:cNvPr id="1109" name="Google Shape;1109;geb856e698b_2_11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0" name="Google Shape;1110;geb856e698b_2_11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8968778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8"/>
        <p:cNvGrpSpPr/>
        <p:nvPr/>
      </p:nvGrpSpPr>
      <p:grpSpPr>
        <a:xfrm>
          <a:off x="0" y="0"/>
          <a:ext cx="0" cy="0"/>
          <a:chOff x="0" y="0"/>
          <a:chExt cx="0" cy="0"/>
        </a:xfrm>
      </p:grpSpPr>
      <p:sp>
        <p:nvSpPr>
          <p:cNvPr id="1109" name="Google Shape;1109;geb856e698b_2_11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0" name="Google Shape;1110;geb856e698b_2_11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31722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8"/>
        <p:cNvGrpSpPr/>
        <p:nvPr/>
      </p:nvGrpSpPr>
      <p:grpSpPr>
        <a:xfrm>
          <a:off x="0" y="0"/>
          <a:ext cx="0" cy="0"/>
          <a:chOff x="0" y="0"/>
          <a:chExt cx="0" cy="0"/>
        </a:xfrm>
      </p:grpSpPr>
      <p:sp>
        <p:nvSpPr>
          <p:cNvPr id="1109" name="Google Shape;1109;geb856e698b_2_11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0" name="Google Shape;1110;geb856e698b_2_11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5305294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8"/>
        <p:cNvGrpSpPr/>
        <p:nvPr/>
      </p:nvGrpSpPr>
      <p:grpSpPr>
        <a:xfrm>
          <a:off x="0" y="0"/>
          <a:ext cx="0" cy="0"/>
          <a:chOff x="0" y="0"/>
          <a:chExt cx="0" cy="0"/>
        </a:xfrm>
      </p:grpSpPr>
      <p:sp>
        <p:nvSpPr>
          <p:cNvPr id="1109" name="Google Shape;1109;geb856e698b_2_11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0" name="Google Shape;1110;geb856e698b_2_11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1316285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8"/>
        <p:cNvGrpSpPr/>
        <p:nvPr/>
      </p:nvGrpSpPr>
      <p:grpSpPr>
        <a:xfrm>
          <a:off x="0" y="0"/>
          <a:ext cx="0" cy="0"/>
          <a:chOff x="0" y="0"/>
          <a:chExt cx="0" cy="0"/>
        </a:xfrm>
      </p:grpSpPr>
      <p:sp>
        <p:nvSpPr>
          <p:cNvPr id="1109" name="Google Shape;1109;geb856e698b_2_11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0" name="Google Shape;1110;geb856e698b_2_11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6186141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8"/>
        <p:cNvGrpSpPr/>
        <p:nvPr/>
      </p:nvGrpSpPr>
      <p:grpSpPr>
        <a:xfrm>
          <a:off x="0" y="0"/>
          <a:ext cx="0" cy="0"/>
          <a:chOff x="0" y="0"/>
          <a:chExt cx="0" cy="0"/>
        </a:xfrm>
      </p:grpSpPr>
      <p:sp>
        <p:nvSpPr>
          <p:cNvPr id="1109" name="Google Shape;1109;geb856e698b_2_11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0" name="Google Shape;1110;geb856e698b_2_11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0952742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8"/>
        <p:cNvGrpSpPr/>
        <p:nvPr/>
      </p:nvGrpSpPr>
      <p:grpSpPr>
        <a:xfrm>
          <a:off x="0" y="0"/>
          <a:ext cx="0" cy="0"/>
          <a:chOff x="0" y="0"/>
          <a:chExt cx="0" cy="0"/>
        </a:xfrm>
      </p:grpSpPr>
      <p:sp>
        <p:nvSpPr>
          <p:cNvPr id="1109" name="Google Shape;1109;geb856e698b_2_11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0" name="Google Shape;1110;geb856e698b_2_11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135353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8"/>
        <p:cNvGrpSpPr/>
        <p:nvPr/>
      </p:nvGrpSpPr>
      <p:grpSpPr>
        <a:xfrm>
          <a:off x="0" y="0"/>
          <a:ext cx="0" cy="0"/>
          <a:chOff x="0" y="0"/>
          <a:chExt cx="0" cy="0"/>
        </a:xfrm>
      </p:grpSpPr>
      <p:sp>
        <p:nvSpPr>
          <p:cNvPr id="1109" name="Google Shape;1109;geb856e698b_2_11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0" name="Google Shape;1110;geb856e698b_2_11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663162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8"/>
        <p:cNvGrpSpPr/>
        <p:nvPr/>
      </p:nvGrpSpPr>
      <p:grpSpPr>
        <a:xfrm>
          <a:off x="0" y="0"/>
          <a:ext cx="0" cy="0"/>
          <a:chOff x="0" y="0"/>
          <a:chExt cx="0" cy="0"/>
        </a:xfrm>
      </p:grpSpPr>
      <p:sp>
        <p:nvSpPr>
          <p:cNvPr id="1109" name="Google Shape;1109;geb856e698b_2_11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0" name="Google Shape;1110;geb856e698b_2_11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779027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8"/>
        <p:cNvGrpSpPr/>
        <p:nvPr/>
      </p:nvGrpSpPr>
      <p:grpSpPr>
        <a:xfrm>
          <a:off x="0" y="0"/>
          <a:ext cx="0" cy="0"/>
          <a:chOff x="0" y="0"/>
          <a:chExt cx="0" cy="0"/>
        </a:xfrm>
      </p:grpSpPr>
      <p:sp>
        <p:nvSpPr>
          <p:cNvPr id="1109" name="Google Shape;1109;geb856e698b_2_11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0" name="Google Shape;1110;geb856e698b_2_11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555665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8"/>
        <p:cNvGrpSpPr/>
        <p:nvPr/>
      </p:nvGrpSpPr>
      <p:grpSpPr>
        <a:xfrm>
          <a:off x="0" y="0"/>
          <a:ext cx="0" cy="0"/>
          <a:chOff x="0" y="0"/>
          <a:chExt cx="0" cy="0"/>
        </a:xfrm>
      </p:grpSpPr>
      <p:sp>
        <p:nvSpPr>
          <p:cNvPr id="1109" name="Google Shape;1109;geb856e698b_2_11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0" name="Google Shape;1110;geb856e698b_2_11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118851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ec13231a95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 name="Google Shape;352;gec13231a95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541994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ec13231a95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 name="Google Shape;352;gec13231a95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770404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8"/>
        <p:cNvGrpSpPr/>
        <p:nvPr/>
      </p:nvGrpSpPr>
      <p:grpSpPr>
        <a:xfrm>
          <a:off x="0" y="0"/>
          <a:ext cx="0" cy="0"/>
          <a:chOff x="0" y="0"/>
          <a:chExt cx="0" cy="0"/>
        </a:xfrm>
      </p:grpSpPr>
      <p:sp>
        <p:nvSpPr>
          <p:cNvPr id="1109" name="Google Shape;1109;geb856e698b_2_11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0" name="Google Shape;1110;geb856e698b_2_11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04602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15100" y="808800"/>
            <a:ext cx="6963000" cy="1344600"/>
          </a:xfrm>
          <a:prstGeom prst="rect">
            <a:avLst/>
          </a:prstGeom>
        </p:spPr>
        <p:txBody>
          <a:bodyPr spcFirstLastPara="1" wrap="square" lIns="91425" tIns="91425" rIns="91425" bIns="91425" anchor="ctr" anchorCtr="0">
            <a:noAutofit/>
          </a:bodyPr>
          <a:lstStyle>
            <a:lvl1pPr lvl="0" algn="l">
              <a:lnSpc>
                <a:spcPct val="100000"/>
              </a:lnSpc>
              <a:spcBef>
                <a:spcPts val="0"/>
              </a:spcBef>
              <a:spcAft>
                <a:spcPts val="0"/>
              </a:spcAft>
              <a:buClr>
                <a:schemeClr val="accent1"/>
              </a:buClr>
              <a:buSzPts val="5200"/>
              <a:buNone/>
              <a:defRPr sz="4200" b="0">
                <a:solidFill>
                  <a:schemeClr val="accent1"/>
                </a:solidFill>
                <a:latin typeface="Montserrat ExtraBold"/>
                <a:ea typeface="Montserrat ExtraBold"/>
                <a:cs typeface="Montserrat ExtraBold"/>
                <a:sym typeface="Montserrat ExtraBold"/>
              </a:defRPr>
            </a:lvl1pPr>
            <a:lvl2pPr lvl="1" algn="ctr">
              <a:lnSpc>
                <a:spcPct val="100000"/>
              </a:lnSpc>
              <a:spcBef>
                <a:spcPts val="0"/>
              </a:spcBef>
              <a:spcAft>
                <a:spcPts val="0"/>
              </a:spcAft>
              <a:buClr>
                <a:schemeClr val="accent1"/>
              </a:buClr>
              <a:buSzPts val="5200"/>
              <a:buNone/>
              <a:defRPr sz="5200">
                <a:solidFill>
                  <a:schemeClr val="accent1"/>
                </a:solidFill>
              </a:defRPr>
            </a:lvl2pPr>
            <a:lvl3pPr lvl="2" algn="ctr">
              <a:lnSpc>
                <a:spcPct val="100000"/>
              </a:lnSpc>
              <a:spcBef>
                <a:spcPts val="0"/>
              </a:spcBef>
              <a:spcAft>
                <a:spcPts val="0"/>
              </a:spcAft>
              <a:buClr>
                <a:schemeClr val="accent1"/>
              </a:buClr>
              <a:buSzPts val="5200"/>
              <a:buNone/>
              <a:defRPr sz="5200">
                <a:solidFill>
                  <a:schemeClr val="accent1"/>
                </a:solidFill>
              </a:defRPr>
            </a:lvl3pPr>
            <a:lvl4pPr lvl="3" algn="ctr">
              <a:lnSpc>
                <a:spcPct val="100000"/>
              </a:lnSpc>
              <a:spcBef>
                <a:spcPts val="0"/>
              </a:spcBef>
              <a:spcAft>
                <a:spcPts val="0"/>
              </a:spcAft>
              <a:buClr>
                <a:schemeClr val="accent1"/>
              </a:buClr>
              <a:buSzPts val="5200"/>
              <a:buNone/>
              <a:defRPr sz="5200">
                <a:solidFill>
                  <a:schemeClr val="accent1"/>
                </a:solidFill>
              </a:defRPr>
            </a:lvl4pPr>
            <a:lvl5pPr lvl="4" algn="ctr">
              <a:lnSpc>
                <a:spcPct val="100000"/>
              </a:lnSpc>
              <a:spcBef>
                <a:spcPts val="0"/>
              </a:spcBef>
              <a:spcAft>
                <a:spcPts val="0"/>
              </a:spcAft>
              <a:buClr>
                <a:schemeClr val="accent1"/>
              </a:buClr>
              <a:buSzPts val="5200"/>
              <a:buNone/>
              <a:defRPr sz="5200">
                <a:solidFill>
                  <a:schemeClr val="accent1"/>
                </a:solidFill>
              </a:defRPr>
            </a:lvl5pPr>
            <a:lvl6pPr lvl="5" algn="ctr">
              <a:lnSpc>
                <a:spcPct val="100000"/>
              </a:lnSpc>
              <a:spcBef>
                <a:spcPts val="0"/>
              </a:spcBef>
              <a:spcAft>
                <a:spcPts val="0"/>
              </a:spcAft>
              <a:buClr>
                <a:schemeClr val="accent1"/>
              </a:buClr>
              <a:buSzPts val="5200"/>
              <a:buNone/>
              <a:defRPr sz="5200">
                <a:solidFill>
                  <a:schemeClr val="accent1"/>
                </a:solidFill>
              </a:defRPr>
            </a:lvl6pPr>
            <a:lvl7pPr lvl="6" algn="ctr">
              <a:lnSpc>
                <a:spcPct val="100000"/>
              </a:lnSpc>
              <a:spcBef>
                <a:spcPts val="0"/>
              </a:spcBef>
              <a:spcAft>
                <a:spcPts val="0"/>
              </a:spcAft>
              <a:buClr>
                <a:schemeClr val="accent1"/>
              </a:buClr>
              <a:buSzPts val="5200"/>
              <a:buNone/>
              <a:defRPr sz="5200">
                <a:solidFill>
                  <a:schemeClr val="accent1"/>
                </a:solidFill>
              </a:defRPr>
            </a:lvl7pPr>
            <a:lvl8pPr lvl="7" algn="ctr">
              <a:lnSpc>
                <a:spcPct val="100000"/>
              </a:lnSpc>
              <a:spcBef>
                <a:spcPts val="0"/>
              </a:spcBef>
              <a:spcAft>
                <a:spcPts val="0"/>
              </a:spcAft>
              <a:buClr>
                <a:schemeClr val="accent1"/>
              </a:buClr>
              <a:buSzPts val="5200"/>
              <a:buNone/>
              <a:defRPr sz="5200">
                <a:solidFill>
                  <a:schemeClr val="accent1"/>
                </a:solidFill>
              </a:defRPr>
            </a:lvl8pPr>
            <a:lvl9pPr lvl="8" algn="ctr">
              <a:lnSpc>
                <a:spcPct val="100000"/>
              </a:lnSpc>
              <a:spcBef>
                <a:spcPts val="0"/>
              </a:spcBef>
              <a:spcAft>
                <a:spcPts val="0"/>
              </a:spcAft>
              <a:buClr>
                <a:schemeClr val="accent1"/>
              </a:buClr>
              <a:buSzPts val="5200"/>
              <a:buNone/>
              <a:defRPr sz="5200">
                <a:solidFill>
                  <a:schemeClr val="accent1"/>
                </a:solidFill>
              </a:defRPr>
            </a:lvl9pPr>
          </a:lstStyle>
          <a:p>
            <a:endParaRPr/>
          </a:p>
        </p:txBody>
      </p:sp>
      <p:sp>
        <p:nvSpPr>
          <p:cNvPr id="10" name="Google Shape;10;p2"/>
          <p:cNvSpPr txBox="1">
            <a:spLocks noGrp="1"/>
          </p:cNvSpPr>
          <p:nvPr>
            <p:ph type="subTitle" idx="1"/>
          </p:nvPr>
        </p:nvSpPr>
        <p:spPr>
          <a:xfrm>
            <a:off x="715100" y="2153400"/>
            <a:ext cx="4359000" cy="4095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Clr>
                <a:schemeClr val="accent2"/>
              </a:buClr>
              <a:buSzPts val="1200"/>
              <a:buNone/>
              <a:defRPr sz="1600">
                <a:solidFill>
                  <a:schemeClr val="accent1"/>
                </a:solidFill>
                <a:latin typeface="Raleway Medium"/>
                <a:ea typeface="Raleway Medium"/>
                <a:cs typeface="Raleway Medium"/>
                <a:sym typeface="Raleway Medium"/>
              </a:defRPr>
            </a:lvl1pPr>
            <a:lvl2pPr lvl="1" algn="ctr">
              <a:lnSpc>
                <a:spcPct val="100000"/>
              </a:lnSpc>
              <a:spcBef>
                <a:spcPts val="0"/>
              </a:spcBef>
              <a:spcAft>
                <a:spcPts val="0"/>
              </a:spcAft>
              <a:buClr>
                <a:schemeClr val="accent2"/>
              </a:buClr>
              <a:buSzPts val="1200"/>
              <a:buNone/>
              <a:defRPr>
                <a:solidFill>
                  <a:schemeClr val="accent2"/>
                </a:solidFill>
              </a:defRPr>
            </a:lvl2pPr>
            <a:lvl3pPr lvl="2" algn="ctr">
              <a:lnSpc>
                <a:spcPct val="100000"/>
              </a:lnSpc>
              <a:spcBef>
                <a:spcPts val="0"/>
              </a:spcBef>
              <a:spcAft>
                <a:spcPts val="0"/>
              </a:spcAft>
              <a:buClr>
                <a:schemeClr val="accent2"/>
              </a:buClr>
              <a:buSzPts val="1200"/>
              <a:buNone/>
              <a:defRPr>
                <a:solidFill>
                  <a:schemeClr val="accent2"/>
                </a:solidFill>
              </a:defRPr>
            </a:lvl3pPr>
            <a:lvl4pPr lvl="3" algn="ctr">
              <a:lnSpc>
                <a:spcPct val="100000"/>
              </a:lnSpc>
              <a:spcBef>
                <a:spcPts val="0"/>
              </a:spcBef>
              <a:spcAft>
                <a:spcPts val="0"/>
              </a:spcAft>
              <a:buClr>
                <a:schemeClr val="accent2"/>
              </a:buClr>
              <a:buSzPts val="1200"/>
              <a:buNone/>
              <a:defRPr>
                <a:solidFill>
                  <a:schemeClr val="accent2"/>
                </a:solidFill>
              </a:defRPr>
            </a:lvl4pPr>
            <a:lvl5pPr lvl="4" algn="ctr">
              <a:lnSpc>
                <a:spcPct val="100000"/>
              </a:lnSpc>
              <a:spcBef>
                <a:spcPts val="0"/>
              </a:spcBef>
              <a:spcAft>
                <a:spcPts val="0"/>
              </a:spcAft>
              <a:buClr>
                <a:schemeClr val="accent2"/>
              </a:buClr>
              <a:buSzPts val="1200"/>
              <a:buNone/>
              <a:defRPr>
                <a:solidFill>
                  <a:schemeClr val="accent2"/>
                </a:solidFill>
              </a:defRPr>
            </a:lvl5pPr>
            <a:lvl6pPr lvl="5" algn="ctr">
              <a:lnSpc>
                <a:spcPct val="100000"/>
              </a:lnSpc>
              <a:spcBef>
                <a:spcPts val="0"/>
              </a:spcBef>
              <a:spcAft>
                <a:spcPts val="0"/>
              </a:spcAft>
              <a:buClr>
                <a:schemeClr val="accent2"/>
              </a:buClr>
              <a:buSzPts val="1200"/>
              <a:buNone/>
              <a:defRPr>
                <a:solidFill>
                  <a:schemeClr val="accent2"/>
                </a:solidFill>
              </a:defRPr>
            </a:lvl6pPr>
            <a:lvl7pPr lvl="6" algn="ctr">
              <a:lnSpc>
                <a:spcPct val="100000"/>
              </a:lnSpc>
              <a:spcBef>
                <a:spcPts val="0"/>
              </a:spcBef>
              <a:spcAft>
                <a:spcPts val="0"/>
              </a:spcAft>
              <a:buClr>
                <a:schemeClr val="accent2"/>
              </a:buClr>
              <a:buSzPts val="1200"/>
              <a:buNone/>
              <a:defRPr>
                <a:solidFill>
                  <a:schemeClr val="accent2"/>
                </a:solidFill>
              </a:defRPr>
            </a:lvl7pPr>
            <a:lvl8pPr lvl="7" algn="ctr">
              <a:lnSpc>
                <a:spcPct val="100000"/>
              </a:lnSpc>
              <a:spcBef>
                <a:spcPts val="0"/>
              </a:spcBef>
              <a:spcAft>
                <a:spcPts val="0"/>
              </a:spcAft>
              <a:buClr>
                <a:schemeClr val="accent2"/>
              </a:buClr>
              <a:buSzPts val="1200"/>
              <a:buNone/>
              <a:defRPr>
                <a:solidFill>
                  <a:schemeClr val="accent2"/>
                </a:solidFill>
              </a:defRPr>
            </a:lvl8pPr>
            <a:lvl9pPr lvl="8" algn="ctr">
              <a:lnSpc>
                <a:spcPct val="100000"/>
              </a:lnSpc>
              <a:spcBef>
                <a:spcPts val="0"/>
              </a:spcBef>
              <a:spcAft>
                <a:spcPts val="0"/>
              </a:spcAft>
              <a:buClr>
                <a:schemeClr val="accent2"/>
              </a:buClr>
              <a:buSzPts val="1200"/>
              <a:buNone/>
              <a:defRPr>
                <a:solidFill>
                  <a:schemeClr val="accent2"/>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1"/>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hree columns">
  <p:cSld name="BLANK_1_1_1_2">
    <p:spTree>
      <p:nvGrpSpPr>
        <p:cNvPr id="1" name="Shape 100"/>
        <p:cNvGrpSpPr/>
        <p:nvPr/>
      </p:nvGrpSpPr>
      <p:grpSpPr>
        <a:xfrm>
          <a:off x="0" y="0"/>
          <a:ext cx="0" cy="0"/>
          <a:chOff x="0" y="0"/>
          <a:chExt cx="0" cy="0"/>
        </a:xfrm>
      </p:grpSpPr>
      <p:sp>
        <p:nvSpPr>
          <p:cNvPr id="101" name="Google Shape;101;p15"/>
          <p:cNvSpPr txBox="1">
            <a:spLocks noGrp="1"/>
          </p:cNvSpPr>
          <p:nvPr>
            <p:ph type="title"/>
          </p:nvPr>
        </p:nvSpPr>
        <p:spPr>
          <a:xfrm>
            <a:off x="720000" y="2730788"/>
            <a:ext cx="2336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200" b="1">
                <a:latin typeface="Montserrat"/>
                <a:ea typeface="Montserrat"/>
                <a:cs typeface="Montserrat"/>
                <a:sym typeface="Montserrat"/>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02" name="Google Shape;102;p15"/>
          <p:cNvSpPr txBox="1">
            <a:spLocks noGrp="1"/>
          </p:cNvSpPr>
          <p:nvPr>
            <p:ph type="subTitle" idx="1"/>
          </p:nvPr>
        </p:nvSpPr>
        <p:spPr>
          <a:xfrm>
            <a:off x="720000" y="3258488"/>
            <a:ext cx="23364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solidFill>
                  <a:schemeClr val="accent1"/>
                </a:solidFill>
                <a:latin typeface="Raleway Medium"/>
                <a:ea typeface="Raleway Medium"/>
                <a:cs typeface="Raleway Medium"/>
                <a:sym typeface="Raleway Medium"/>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03" name="Google Shape;103;p15"/>
          <p:cNvSpPr txBox="1">
            <a:spLocks noGrp="1"/>
          </p:cNvSpPr>
          <p:nvPr>
            <p:ph type="title" idx="2"/>
          </p:nvPr>
        </p:nvSpPr>
        <p:spPr>
          <a:xfrm>
            <a:off x="3403800" y="2730788"/>
            <a:ext cx="2336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200" b="1">
                <a:latin typeface="Montserrat"/>
                <a:ea typeface="Montserrat"/>
                <a:cs typeface="Montserrat"/>
                <a:sym typeface="Montserrat"/>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04" name="Google Shape;104;p15"/>
          <p:cNvSpPr txBox="1">
            <a:spLocks noGrp="1"/>
          </p:cNvSpPr>
          <p:nvPr>
            <p:ph type="subTitle" idx="3"/>
          </p:nvPr>
        </p:nvSpPr>
        <p:spPr>
          <a:xfrm>
            <a:off x="3403800" y="3258488"/>
            <a:ext cx="23364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solidFill>
                  <a:schemeClr val="accent1"/>
                </a:solidFill>
                <a:latin typeface="Raleway Medium"/>
                <a:ea typeface="Raleway Medium"/>
                <a:cs typeface="Raleway Medium"/>
                <a:sym typeface="Raleway Medium"/>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05" name="Google Shape;105;p15"/>
          <p:cNvSpPr txBox="1">
            <a:spLocks noGrp="1"/>
          </p:cNvSpPr>
          <p:nvPr>
            <p:ph type="title" idx="4"/>
          </p:nvPr>
        </p:nvSpPr>
        <p:spPr>
          <a:xfrm>
            <a:off x="6087600" y="2730788"/>
            <a:ext cx="2336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200" b="1">
                <a:latin typeface="Montserrat"/>
                <a:ea typeface="Montserrat"/>
                <a:cs typeface="Montserrat"/>
                <a:sym typeface="Montserrat"/>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06" name="Google Shape;106;p15"/>
          <p:cNvSpPr txBox="1">
            <a:spLocks noGrp="1"/>
          </p:cNvSpPr>
          <p:nvPr>
            <p:ph type="subTitle" idx="5"/>
          </p:nvPr>
        </p:nvSpPr>
        <p:spPr>
          <a:xfrm>
            <a:off x="6087600" y="3258488"/>
            <a:ext cx="23364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solidFill>
                  <a:schemeClr val="accent1"/>
                </a:solidFill>
                <a:latin typeface="Raleway Medium"/>
                <a:ea typeface="Raleway Medium"/>
                <a:cs typeface="Raleway Medium"/>
                <a:sym typeface="Raleway Medium"/>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07" name="Google Shape;107;p15"/>
          <p:cNvSpPr txBox="1">
            <a:spLocks noGrp="1"/>
          </p:cNvSpPr>
          <p:nvPr>
            <p:ph type="title" idx="6"/>
          </p:nvPr>
        </p:nvSpPr>
        <p:spPr>
          <a:xfrm>
            <a:off x="715050" y="358100"/>
            <a:ext cx="7713900" cy="572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800"/>
              <a:buFont typeface="Ramabhadra"/>
              <a:buNone/>
              <a:defRPr sz="3600">
                <a:solidFill>
                  <a:schemeClr val="accent1"/>
                </a:solidFill>
              </a:defRPr>
            </a:lvl1pPr>
            <a:lvl2pPr lvl="1" algn="ctr" rtl="0">
              <a:spcBef>
                <a:spcPts val="0"/>
              </a:spcBef>
              <a:spcAft>
                <a:spcPts val="0"/>
              </a:spcAft>
              <a:buClr>
                <a:schemeClr val="accent1"/>
              </a:buClr>
              <a:buSzPts val="2800"/>
              <a:buFont typeface="Ramabhadra"/>
              <a:buNone/>
              <a:defRPr sz="2800" b="1">
                <a:solidFill>
                  <a:schemeClr val="accent1"/>
                </a:solidFill>
                <a:latin typeface="Ramabhadra"/>
                <a:ea typeface="Ramabhadra"/>
                <a:cs typeface="Ramabhadra"/>
                <a:sym typeface="Ramabhadra"/>
              </a:defRPr>
            </a:lvl2pPr>
            <a:lvl3pPr lvl="2" algn="ctr" rtl="0">
              <a:spcBef>
                <a:spcPts val="0"/>
              </a:spcBef>
              <a:spcAft>
                <a:spcPts val="0"/>
              </a:spcAft>
              <a:buClr>
                <a:schemeClr val="accent1"/>
              </a:buClr>
              <a:buSzPts val="2800"/>
              <a:buFont typeface="Ramabhadra"/>
              <a:buNone/>
              <a:defRPr sz="2800" b="1">
                <a:solidFill>
                  <a:schemeClr val="accent1"/>
                </a:solidFill>
                <a:latin typeface="Ramabhadra"/>
                <a:ea typeface="Ramabhadra"/>
                <a:cs typeface="Ramabhadra"/>
                <a:sym typeface="Ramabhadra"/>
              </a:defRPr>
            </a:lvl3pPr>
            <a:lvl4pPr lvl="3" algn="ctr" rtl="0">
              <a:spcBef>
                <a:spcPts val="0"/>
              </a:spcBef>
              <a:spcAft>
                <a:spcPts val="0"/>
              </a:spcAft>
              <a:buClr>
                <a:schemeClr val="accent1"/>
              </a:buClr>
              <a:buSzPts val="2800"/>
              <a:buFont typeface="Ramabhadra"/>
              <a:buNone/>
              <a:defRPr sz="2800" b="1">
                <a:solidFill>
                  <a:schemeClr val="accent1"/>
                </a:solidFill>
                <a:latin typeface="Ramabhadra"/>
                <a:ea typeface="Ramabhadra"/>
                <a:cs typeface="Ramabhadra"/>
                <a:sym typeface="Ramabhadra"/>
              </a:defRPr>
            </a:lvl4pPr>
            <a:lvl5pPr lvl="4" algn="ctr" rtl="0">
              <a:spcBef>
                <a:spcPts val="0"/>
              </a:spcBef>
              <a:spcAft>
                <a:spcPts val="0"/>
              </a:spcAft>
              <a:buClr>
                <a:schemeClr val="accent1"/>
              </a:buClr>
              <a:buSzPts val="2800"/>
              <a:buFont typeface="Ramabhadra"/>
              <a:buNone/>
              <a:defRPr sz="2800" b="1">
                <a:solidFill>
                  <a:schemeClr val="accent1"/>
                </a:solidFill>
                <a:latin typeface="Ramabhadra"/>
                <a:ea typeface="Ramabhadra"/>
                <a:cs typeface="Ramabhadra"/>
                <a:sym typeface="Ramabhadra"/>
              </a:defRPr>
            </a:lvl5pPr>
            <a:lvl6pPr lvl="5" algn="ctr" rtl="0">
              <a:spcBef>
                <a:spcPts val="0"/>
              </a:spcBef>
              <a:spcAft>
                <a:spcPts val="0"/>
              </a:spcAft>
              <a:buClr>
                <a:schemeClr val="accent1"/>
              </a:buClr>
              <a:buSzPts val="2800"/>
              <a:buFont typeface="Ramabhadra"/>
              <a:buNone/>
              <a:defRPr sz="2800" b="1">
                <a:solidFill>
                  <a:schemeClr val="accent1"/>
                </a:solidFill>
                <a:latin typeface="Ramabhadra"/>
                <a:ea typeface="Ramabhadra"/>
                <a:cs typeface="Ramabhadra"/>
                <a:sym typeface="Ramabhadra"/>
              </a:defRPr>
            </a:lvl6pPr>
            <a:lvl7pPr lvl="6" algn="ctr" rtl="0">
              <a:spcBef>
                <a:spcPts val="0"/>
              </a:spcBef>
              <a:spcAft>
                <a:spcPts val="0"/>
              </a:spcAft>
              <a:buClr>
                <a:schemeClr val="accent1"/>
              </a:buClr>
              <a:buSzPts val="2800"/>
              <a:buFont typeface="Ramabhadra"/>
              <a:buNone/>
              <a:defRPr sz="2800" b="1">
                <a:solidFill>
                  <a:schemeClr val="accent1"/>
                </a:solidFill>
                <a:latin typeface="Ramabhadra"/>
                <a:ea typeface="Ramabhadra"/>
                <a:cs typeface="Ramabhadra"/>
                <a:sym typeface="Ramabhadra"/>
              </a:defRPr>
            </a:lvl7pPr>
            <a:lvl8pPr lvl="7" algn="ctr" rtl="0">
              <a:spcBef>
                <a:spcPts val="0"/>
              </a:spcBef>
              <a:spcAft>
                <a:spcPts val="0"/>
              </a:spcAft>
              <a:buClr>
                <a:schemeClr val="accent1"/>
              </a:buClr>
              <a:buSzPts val="2800"/>
              <a:buFont typeface="Ramabhadra"/>
              <a:buNone/>
              <a:defRPr sz="2800" b="1">
                <a:solidFill>
                  <a:schemeClr val="accent1"/>
                </a:solidFill>
                <a:latin typeface="Ramabhadra"/>
                <a:ea typeface="Ramabhadra"/>
                <a:cs typeface="Ramabhadra"/>
                <a:sym typeface="Ramabhadra"/>
              </a:defRPr>
            </a:lvl8pPr>
            <a:lvl9pPr lvl="8" algn="ctr" rtl="0">
              <a:spcBef>
                <a:spcPts val="0"/>
              </a:spcBef>
              <a:spcAft>
                <a:spcPts val="0"/>
              </a:spcAft>
              <a:buClr>
                <a:schemeClr val="accent1"/>
              </a:buClr>
              <a:buSzPts val="2800"/>
              <a:buFont typeface="Ramabhadra"/>
              <a:buNone/>
              <a:defRPr sz="2800" b="1">
                <a:solidFill>
                  <a:schemeClr val="accent1"/>
                </a:solidFill>
                <a:latin typeface="Ramabhadra"/>
                <a:ea typeface="Ramabhadra"/>
                <a:cs typeface="Ramabhadra"/>
                <a:sym typeface="Ramabhadra"/>
              </a:defRPr>
            </a:lvl9pPr>
          </a:lstStyle>
          <a:p>
            <a:endParaRPr/>
          </a:p>
        </p:txBody>
      </p:sp>
      <p:sp>
        <p:nvSpPr>
          <p:cNvPr id="108" name="Google Shape;108;p15"/>
          <p:cNvSpPr/>
          <p:nvPr/>
        </p:nvSpPr>
        <p:spPr>
          <a:xfrm>
            <a:off x="-204000" y="4253900"/>
            <a:ext cx="1820700" cy="1081500"/>
          </a:xfrm>
          <a:prstGeom prst="round2DiagRect">
            <a:avLst>
              <a:gd name="adj1" fmla="val 50000"/>
              <a:gd name="adj2" fmla="val 0"/>
            </a:avLst>
          </a:prstGeom>
          <a:gradFill>
            <a:gsLst>
              <a:gs pos="0">
                <a:schemeClr val="accent1"/>
              </a:gs>
              <a:gs pos="63000">
                <a:srgbClr val="194175"/>
              </a:gs>
              <a:gs pos="100000">
                <a:schemeClr val="accent2"/>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5"/>
          <p:cNvSpPr/>
          <p:nvPr/>
        </p:nvSpPr>
        <p:spPr>
          <a:xfrm>
            <a:off x="346725" y="4802700"/>
            <a:ext cx="3009900" cy="691200"/>
          </a:xfrm>
          <a:prstGeom prst="roundRect">
            <a:avLst>
              <a:gd name="adj" fmla="val 50000"/>
            </a:avLst>
          </a:prstGeom>
          <a:gradFill>
            <a:gsLst>
              <a:gs pos="0">
                <a:schemeClr val="accent6"/>
              </a:gs>
              <a:gs pos="100000">
                <a:schemeClr val="accent5"/>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5"/>
          <p:cNvSpPr/>
          <p:nvPr/>
        </p:nvSpPr>
        <p:spPr>
          <a:xfrm rot="-5400000">
            <a:off x="7345800" y="594725"/>
            <a:ext cx="3009900" cy="691200"/>
          </a:xfrm>
          <a:prstGeom prst="roundRect">
            <a:avLst>
              <a:gd name="adj" fmla="val 50000"/>
            </a:avLst>
          </a:prstGeom>
          <a:gradFill>
            <a:gsLst>
              <a:gs pos="0">
                <a:schemeClr val="accent3"/>
              </a:gs>
              <a:gs pos="34000">
                <a:srgbClr val="FAB93C"/>
              </a:gs>
              <a:gs pos="100000">
                <a:schemeClr val="accent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5"/>
          <p:cNvSpPr/>
          <p:nvPr/>
        </p:nvSpPr>
        <p:spPr>
          <a:xfrm rot="10800000">
            <a:off x="7761600" y="-861800"/>
            <a:ext cx="953400" cy="1396800"/>
          </a:xfrm>
          <a:prstGeom prst="round1Rect">
            <a:avLst>
              <a:gd name="adj" fmla="val 50000"/>
            </a:avLst>
          </a:prstGeom>
          <a:gradFill>
            <a:gsLst>
              <a:gs pos="0">
                <a:schemeClr val="accent1"/>
              </a:gs>
              <a:gs pos="63000">
                <a:srgbClr val="194175"/>
              </a:gs>
              <a:gs pos="100000">
                <a:schemeClr val="accent2"/>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able of contents">
  <p:cSld name="BLANK_1_1_1_1">
    <p:spTree>
      <p:nvGrpSpPr>
        <p:cNvPr id="1" name="Shape 130"/>
        <p:cNvGrpSpPr/>
        <p:nvPr/>
      </p:nvGrpSpPr>
      <p:grpSpPr>
        <a:xfrm>
          <a:off x="0" y="0"/>
          <a:ext cx="0" cy="0"/>
          <a:chOff x="0" y="0"/>
          <a:chExt cx="0" cy="0"/>
        </a:xfrm>
      </p:grpSpPr>
      <p:grpSp>
        <p:nvGrpSpPr>
          <p:cNvPr id="131" name="Google Shape;131;p17"/>
          <p:cNvGrpSpPr/>
          <p:nvPr/>
        </p:nvGrpSpPr>
        <p:grpSpPr>
          <a:xfrm>
            <a:off x="-21600" y="-472925"/>
            <a:ext cx="9728200" cy="6002555"/>
            <a:chOff x="-21600" y="-472925"/>
            <a:chExt cx="9728200" cy="6002555"/>
          </a:xfrm>
        </p:grpSpPr>
        <p:sp>
          <p:nvSpPr>
            <p:cNvPr id="132" name="Google Shape;132;p17"/>
            <p:cNvSpPr/>
            <p:nvPr/>
          </p:nvSpPr>
          <p:spPr>
            <a:xfrm>
              <a:off x="7617098" y="4237818"/>
              <a:ext cx="2089501" cy="1291812"/>
            </a:xfrm>
            <a:custGeom>
              <a:avLst/>
              <a:gdLst/>
              <a:ahLst/>
              <a:cxnLst/>
              <a:rect l="l" t="t" r="r" b="b"/>
              <a:pathLst>
                <a:path w="56317" h="33350" extrusionOk="0">
                  <a:moveTo>
                    <a:pt x="56317" y="33350"/>
                  </a:moveTo>
                  <a:lnTo>
                    <a:pt x="56317" y="0"/>
                  </a:lnTo>
                  <a:lnTo>
                    <a:pt x="20074" y="0"/>
                  </a:lnTo>
                  <a:cubicBezTo>
                    <a:pt x="18741" y="0"/>
                    <a:pt x="17514" y="739"/>
                    <a:pt x="16883" y="1905"/>
                  </a:cubicBezTo>
                  <a:lnTo>
                    <a:pt x="0" y="33350"/>
                  </a:lnTo>
                  <a:cubicBezTo>
                    <a:pt x="0" y="33350"/>
                    <a:pt x="53412" y="33326"/>
                    <a:pt x="56317" y="33350"/>
                  </a:cubicBezTo>
                  <a:close/>
                </a:path>
              </a:pathLst>
            </a:custGeom>
            <a:gradFill>
              <a:gsLst>
                <a:gs pos="0">
                  <a:schemeClr val="accent3"/>
                </a:gs>
                <a:gs pos="34000">
                  <a:srgbClr val="FAB93C"/>
                </a:gs>
                <a:gs pos="100000">
                  <a:schemeClr val="accent4"/>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3" name="Google Shape;133;p17"/>
            <p:cNvGrpSpPr/>
            <p:nvPr/>
          </p:nvGrpSpPr>
          <p:grpSpPr>
            <a:xfrm>
              <a:off x="-21600" y="-472925"/>
              <a:ext cx="1218325" cy="1833575"/>
              <a:chOff x="-21600" y="-472925"/>
              <a:chExt cx="1218325" cy="1833575"/>
            </a:xfrm>
          </p:grpSpPr>
          <p:sp>
            <p:nvSpPr>
              <p:cNvPr id="134" name="Google Shape;134;p17"/>
              <p:cNvSpPr/>
              <p:nvPr/>
            </p:nvSpPr>
            <p:spPr>
              <a:xfrm rot="10800000" flipH="1">
                <a:off x="-21600" y="-472925"/>
                <a:ext cx="1218325" cy="1833575"/>
              </a:xfrm>
              <a:custGeom>
                <a:avLst/>
                <a:gdLst/>
                <a:ahLst/>
                <a:cxnLst/>
                <a:rect l="l" t="t" r="r" b="b"/>
                <a:pathLst>
                  <a:path w="48733" h="73343" extrusionOk="0">
                    <a:moveTo>
                      <a:pt x="48732" y="73342"/>
                    </a:moveTo>
                    <a:lnTo>
                      <a:pt x="0" y="73342"/>
                    </a:lnTo>
                    <a:lnTo>
                      <a:pt x="0" y="0"/>
                    </a:lnTo>
                    <a:lnTo>
                      <a:pt x="45399" y="23932"/>
                    </a:lnTo>
                    <a:cubicBezTo>
                      <a:pt x="47447" y="25015"/>
                      <a:pt x="48732" y="27134"/>
                      <a:pt x="48732" y="29432"/>
                    </a:cubicBezTo>
                    <a:lnTo>
                      <a:pt x="48732" y="73342"/>
                    </a:lnTo>
                    <a:close/>
                  </a:path>
                </a:pathLst>
              </a:custGeom>
              <a:gradFill>
                <a:gsLst>
                  <a:gs pos="0">
                    <a:schemeClr val="accent1"/>
                  </a:gs>
                  <a:gs pos="63000">
                    <a:srgbClr val="194175"/>
                  </a:gs>
                  <a:gs pos="100000">
                    <a:schemeClr val="accent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7"/>
              <p:cNvSpPr/>
              <p:nvPr/>
            </p:nvSpPr>
            <p:spPr>
              <a:xfrm rot="5400000" flipH="1">
                <a:off x="-290306" y="-195780"/>
                <a:ext cx="1407925" cy="870435"/>
              </a:xfrm>
              <a:custGeom>
                <a:avLst/>
                <a:gdLst/>
                <a:ahLst/>
                <a:cxnLst/>
                <a:rect l="l" t="t" r="r" b="b"/>
                <a:pathLst>
                  <a:path w="56317" h="33350" extrusionOk="0">
                    <a:moveTo>
                      <a:pt x="56317" y="33350"/>
                    </a:moveTo>
                    <a:lnTo>
                      <a:pt x="56317" y="0"/>
                    </a:lnTo>
                    <a:lnTo>
                      <a:pt x="20074" y="0"/>
                    </a:lnTo>
                    <a:cubicBezTo>
                      <a:pt x="18741" y="0"/>
                      <a:pt x="17514" y="739"/>
                      <a:pt x="16883" y="1905"/>
                    </a:cubicBezTo>
                    <a:lnTo>
                      <a:pt x="0" y="33350"/>
                    </a:lnTo>
                    <a:cubicBezTo>
                      <a:pt x="0" y="33350"/>
                      <a:pt x="53412" y="33326"/>
                      <a:pt x="56317" y="33350"/>
                    </a:cubicBezTo>
                    <a:close/>
                  </a:path>
                </a:pathLst>
              </a:custGeom>
              <a:gradFill>
                <a:gsLst>
                  <a:gs pos="0">
                    <a:schemeClr val="accent3"/>
                  </a:gs>
                  <a:gs pos="34000">
                    <a:srgbClr val="FAB93C"/>
                  </a:gs>
                  <a:gs pos="100000">
                    <a:schemeClr val="accent4"/>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36" name="Google Shape;136;p17"/>
            <p:cNvCxnSpPr/>
            <p:nvPr/>
          </p:nvCxnSpPr>
          <p:spPr>
            <a:xfrm>
              <a:off x="7566300" y="4827634"/>
              <a:ext cx="1577700" cy="0"/>
            </a:xfrm>
            <a:prstGeom prst="straightConnector1">
              <a:avLst/>
            </a:prstGeom>
            <a:noFill/>
            <a:ln w="19050" cap="flat" cmpd="sng">
              <a:solidFill>
                <a:schemeClr val="accent2"/>
              </a:solidFill>
              <a:prstDash val="solid"/>
              <a:round/>
              <a:headEnd type="none" w="med" len="med"/>
              <a:tailEnd type="none" w="med" len="med"/>
            </a:ln>
          </p:spPr>
        </p:cxnSp>
      </p:grpSp>
      <p:sp>
        <p:nvSpPr>
          <p:cNvPr id="137" name="Google Shape;137;p17"/>
          <p:cNvSpPr txBox="1">
            <a:spLocks noGrp="1"/>
          </p:cNvSpPr>
          <p:nvPr>
            <p:ph type="title"/>
          </p:nvPr>
        </p:nvSpPr>
        <p:spPr>
          <a:xfrm>
            <a:off x="1519323" y="1610525"/>
            <a:ext cx="2328900" cy="5277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000"/>
              <a:buNone/>
              <a:defRPr sz="2200" b="1">
                <a:latin typeface="Montserrat"/>
                <a:ea typeface="Montserrat"/>
                <a:cs typeface="Montserrat"/>
                <a:sym typeface="Montserrat"/>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138" name="Google Shape;138;p17"/>
          <p:cNvSpPr txBox="1">
            <a:spLocks noGrp="1"/>
          </p:cNvSpPr>
          <p:nvPr>
            <p:ph type="subTitle" idx="1"/>
          </p:nvPr>
        </p:nvSpPr>
        <p:spPr>
          <a:xfrm>
            <a:off x="1519313" y="2273250"/>
            <a:ext cx="28671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139" name="Google Shape;139;p17"/>
          <p:cNvSpPr txBox="1">
            <a:spLocks noGrp="1"/>
          </p:cNvSpPr>
          <p:nvPr>
            <p:ph type="title" idx="2"/>
          </p:nvPr>
        </p:nvSpPr>
        <p:spPr>
          <a:xfrm>
            <a:off x="5561799" y="1610525"/>
            <a:ext cx="2328900" cy="5277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000"/>
              <a:buNone/>
              <a:defRPr sz="2200" b="1">
                <a:latin typeface="Montserrat"/>
                <a:ea typeface="Montserrat"/>
                <a:cs typeface="Montserrat"/>
                <a:sym typeface="Montserrat"/>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140" name="Google Shape;140;p17"/>
          <p:cNvSpPr txBox="1">
            <a:spLocks noGrp="1"/>
          </p:cNvSpPr>
          <p:nvPr>
            <p:ph type="subTitle" idx="3"/>
          </p:nvPr>
        </p:nvSpPr>
        <p:spPr>
          <a:xfrm>
            <a:off x="5561793" y="2273250"/>
            <a:ext cx="28671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141" name="Google Shape;141;p17"/>
          <p:cNvSpPr txBox="1">
            <a:spLocks noGrp="1"/>
          </p:cNvSpPr>
          <p:nvPr>
            <p:ph type="title" idx="4"/>
          </p:nvPr>
        </p:nvSpPr>
        <p:spPr>
          <a:xfrm>
            <a:off x="1519323" y="3196325"/>
            <a:ext cx="2328900" cy="5277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000"/>
              <a:buNone/>
              <a:defRPr sz="2200" b="1">
                <a:latin typeface="Montserrat"/>
                <a:ea typeface="Montserrat"/>
                <a:cs typeface="Montserrat"/>
                <a:sym typeface="Montserrat"/>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142" name="Google Shape;142;p17"/>
          <p:cNvSpPr txBox="1">
            <a:spLocks noGrp="1"/>
          </p:cNvSpPr>
          <p:nvPr>
            <p:ph type="subTitle" idx="5"/>
          </p:nvPr>
        </p:nvSpPr>
        <p:spPr>
          <a:xfrm>
            <a:off x="1519313" y="3859050"/>
            <a:ext cx="28671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143" name="Google Shape;143;p17"/>
          <p:cNvSpPr txBox="1">
            <a:spLocks noGrp="1"/>
          </p:cNvSpPr>
          <p:nvPr>
            <p:ph type="title" idx="6"/>
          </p:nvPr>
        </p:nvSpPr>
        <p:spPr>
          <a:xfrm>
            <a:off x="5561799" y="3196325"/>
            <a:ext cx="2328900" cy="5277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000"/>
              <a:buNone/>
              <a:defRPr sz="2200" b="1">
                <a:latin typeface="Montserrat"/>
                <a:ea typeface="Montserrat"/>
                <a:cs typeface="Montserrat"/>
                <a:sym typeface="Montserrat"/>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144" name="Google Shape;144;p17"/>
          <p:cNvSpPr txBox="1">
            <a:spLocks noGrp="1"/>
          </p:cNvSpPr>
          <p:nvPr>
            <p:ph type="subTitle" idx="7"/>
          </p:nvPr>
        </p:nvSpPr>
        <p:spPr>
          <a:xfrm>
            <a:off x="5561793" y="3859050"/>
            <a:ext cx="28671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145" name="Google Shape;145;p17"/>
          <p:cNvSpPr txBox="1">
            <a:spLocks noGrp="1"/>
          </p:cNvSpPr>
          <p:nvPr>
            <p:ph type="subTitle" idx="8"/>
          </p:nvPr>
        </p:nvSpPr>
        <p:spPr>
          <a:xfrm>
            <a:off x="715088" y="1646992"/>
            <a:ext cx="695400" cy="5277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accent1"/>
              </a:buClr>
              <a:buSzPts val="2200"/>
              <a:buFont typeface="Ramabhadra"/>
              <a:buNone/>
              <a:defRPr sz="2900" b="1">
                <a:solidFill>
                  <a:schemeClr val="lt1"/>
                </a:solidFill>
                <a:latin typeface="Montserrat"/>
                <a:ea typeface="Montserrat"/>
                <a:cs typeface="Montserrat"/>
                <a:sym typeface="Montserrat"/>
              </a:defRPr>
            </a:lvl1pPr>
            <a:lvl2pPr lvl="1">
              <a:spcBef>
                <a:spcPts val="0"/>
              </a:spcBef>
              <a:spcAft>
                <a:spcPts val="0"/>
              </a:spcAft>
              <a:buClr>
                <a:schemeClr val="accent1"/>
              </a:buClr>
              <a:buSzPts val="2200"/>
              <a:buFont typeface="Ramabhadra"/>
              <a:buNone/>
              <a:defRPr sz="2200">
                <a:solidFill>
                  <a:schemeClr val="accent1"/>
                </a:solidFill>
                <a:latin typeface="Ramabhadra"/>
                <a:ea typeface="Ramabhadra"/>
                <a:cs typeface="Ramabhadra"/>
                <a:sym typeface="Ramabhadra"/>
              </a:defRPr>
            </a:lvl2pPr>
            <a:lvl3pPr lvl="2">
              <a:spcBef>
                <a:spcPts val="0"/>
              </a:spcBef>
              <a:spcAft>
                <a:spcPts val="0"/>
              </a:spcAft>
              <a:buClr>
                <a:schemeClr val="accent1"/>
              </a:buClr>
              <a:buSzPts val="2200"/>
              <a:buFont typeface="Ramabhadra"/>
              <a:buNone/>
              <a:defRPr sz="2200">
                <a:solidFill>
                  <a:schemeClr val="accent1"/>
                </a:solidFill>
                <a:latin typeface="Ramabhadra"/>
                <a:ea typeface="Ramabhadra"/>
                <a:cs typeface="Ramabhadra"/>
                <a:sym typeface="Ramabhadra"/>
              </a:defRPr>
            </a:lvl3pPr>
            <a:lvl4pPr lvl="3">
              <a:spcBef>
                <a:spcPts val="0"/>
              </a:spcBef>
              <a:spcAft>
                <a:spcPts val="0"/>
              </a:spcAft>
              <a:buClr>
                <a:schemeClr val="accent1"/>
              </a:buClr>
              <a:buSzPts val="2200"/>
              <a:buFont typeface="Ramabhadra"/>
              <a:buNone/>
              <a:defRPr sz="2200">
                <a:solidFill>
                  <a:schemeClr val="accent1"/>
                </a:solidFill>
                <a:latin typeface="Ramabhadra"/>
                <a:ea typeface="Ramabhadra"/>
                <a:cs typeface="Ramabhadra"/>
                <a:sym typeface="Ramabhadra"/>
              </a:defRPr>
            </a:lvl4pPr>
            <a:lvl5pPr lvl="4">
              <a:spcBef>
                <a:spcPts val="0"/>
              </a:spcBef>
              <a:spcAft>
                <a:spcPts val="0"/>
              </a:spcAft>
              <a:buClr>
                <a:schemeClr val="accent1"/>
              </a:buClr>
              <a:buSzPts val="2200"/>
              <a:buFont typeface="Ramabhadra"/>
              <a:buNone/>
              <a:defRPr sz="2200">
                <a:solidFill>
                  <a:schemeClr val="accent1"/>
                </a:solidFill>
                <a:latin typeface="Ramabhadra"/>
                <a:ea typeface="Ramabhadra"/>
                <a:cs typeface="Ramabhadra"/>
                <a:sym typeface="Ramabhadra"/>
              </a:defRPr>
            </a:lvl5pPr>
            <a:lvl6pPr lvl="5">
              <a:spcBef>
                <a:spcPts val="0"/>
              </a:spcBef>
              <a:spcAft>
                <a:spcPts val="0"/>
              </a:spcAft>
              <a:buClr>
                <a:schemeClr val="accent1"/>
              </a:buClr>
              <a:buSzPts val="2200"/>
              <a:buFont typeface="Ramabhadra"/>
              <a:buNone/>
              <a:defRPr sz="2200">
                <a:solidFill>
                  <a:schemeClr val="accent1"/>
                </a:solidFill>
                <a:latin typeface="Ramabhadra"/>
                <a:ea typeface="Ramabhadra"/>
                <a:cs typeface="Ramabhadra"/>
                <a:sym typeface="Ramabhadra"/>
              </a:defRPr>
            </a:lvl6pPr>
            <a:lvl7pPr lvl="6">
              <a:spcBef>
                <a:spcPts val="0"/>
              </a:spcBef>
              <a:spcAft>
                <a:spcPts val="0"/>
              </a:spcAft>
              <a:buClr>
                <a:schemeClr val="accent1"/>
              </a:buClr>
              <a:buSzPts val="2200"/>
              <a:buFont typeface="Ramabhadra"/>
              <a:buNone/>
              <a:defRPr sz="2200">
                <a:solidFill>
                  <a:schemeClr val="accent1"/>
                </a:solidFill>
                <a:latin typeface="Ramabhadra"/>
                <a:ea typeface="Ramabhadra"/>
                <a:cs typeface="Ramabhadra"/>
                <a:sym typeface="Ramabhadra"/>
              </a:defRPr>
            </a:lvl7pPr>
            <a:lvl8pPr lvl="7">
              <a:spcBef>
                <a:spcPts val="0"/>
              </a:spcBef>
              <a:spcAft>
                <a:spcPts val="0"/>
              </a:spcAft>
              <a:buClr>
                <a:schemeClr val="accent1"/>
              </a:buClr>
              <a:buSzPts val="2200"/>
              <a:buFont typeface="Ramabhadra"/>
              <a:buNone/>
              <a:defRPr sz="2200">
                <a:solidFill>
                  <a:schemeClr val="accent1"/>
                </a:solidFill>
                <a:latin typeface="Ramabhadra"/>
                <a:ea typeface="Ramabhadra"/>
                <a:cs typeface="Ramabhadra"/>
                <a:sym typeface="Ramabhadra"/>
              </a:defRPr>
            </a:lvl8pPr>
            <a:lvl9pPr lvl="8">
              <a:spcBef>
                <a:spcPts val="0"/>
              </a:spcBef>
              <a:spcAft>
                <a:spcPts val="0"/>
              </a:spcAft>
              <a:buClr>
                <a:schemeClr val="accent1"/>
              </a:buClr>
              <a:buSzPts val="2200"/>
              <a:buFont typeface="Ramabhadra"/>
              <a:buNone/>
              <a:defRPr sz="2200">
                <a:solidFill>
                  <a:schemeClr val="accent1"/>
                </a:solidFill>
                <a:latin typeface="Ramabhadra"/>
                <a:ea typeface="Ramabhadra"/>
                <a:cs typeface="Ramabhadra"/>
                <a:sym typeface="Ramabhadra"/>
              </a:defRPr>
            </a:lvl9pPr>
          </a:lstStyle>
          <a:p>
            <a:endParaRPr/>
          </a:p>
        </p:txBody>
      </p:sp>
      <p:sp>
        <p:nvSpPr>
          <p:cNvPr id="146" name="Google Shape;146;p17"/>
          <p:cNvSpPr txBox="1">
            <a:spLocks noGrp="1"/>
          </p:cNvSpPr>
          <p:nvPr>
            <p:ph type="subTitle" idx="9"/>
          </p:nvPr>
        </p:nvSpPr>
        <p:spPr>
          <a:xfrm>
            <a:off x="4756588" y="1646992"/>
            <a:ext cx="695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2200"/>
              <a:buFont typeface="Ramabhadra"/>
              <a:buNone/>
              <a:defRPr sz="2900" b="1">
                <a:solidFill>
                  <a:schemeClr val="lt1"/>
                </a:solidFill>
                <a:latin typeface="Montserrat"/>
                <a:ea typeface="Montserrat"/>
                <a:cs typeface="Montserrat"/>
                <a:sym typeface="Montserrat"/>
              </a:defRPr>
            </a:lvl1pPr>
            <a:lvl2pPr lvl="1" rtl="0">
              <a:spcBef>
                <a:spcPts val="0"/>
              </a:spcBef>
              <a:spcAft>
                <a:spcPts val="0"/>
              </a:spcAft>
              <a:buClr>
                <a:schemeClr val="accent1"/>
              </a:buClr>
              <a:buSzPts val="2200"/>
              <a:buFont typeface="Ramabhadra"/>
              <a:buNone/>
              <a:defRPr sz="2200">
                <a:solidFill>
                  <a:schemeClr val="accent1"/>
                </a:solidFill>
                <a:latin typeface="Ramabhadra"/>
                <a:ea typeface="Ramabhadra"/>
                <a:cs typeface="Ramabhadra"/>
                <a:sym typeface="Ramabhadra"/>
              </a:defRPr>
            </a:lvl2pPr>
            <a:lvl3pPr lvl="2" rtl="0">
              <a:spcBef>
                <a:spcPts val="0"/>
              </a:spcBef>
              <a:spcAft>
                <a:spcPts val="0"/>
              </a:spcAft>
              <a:buClr>
                <a:schemeClr val="accent1"/>
              </a:buClr>
              <a:buSzPts val="2200"/>
              <a:buFont typeface="Ramabhadra"/>
              <a:buNone/>
              <a:defRPr sz="2200">
                <a:solidFill>
                  <a:schemeClr val="accent1"/>
                </a:solidFill>
                <a:latin typeface="Ramabhadra"/>
                <a:ea typeface="Ramabhadra"/>
                <a:cs typeface="Ramabhadra"/>
                <a:sym typeface="Ramabhadra"/>
              </a:defRPr>
            </a:lvl3pPr>
            <a:lvl4pPr lvl="3" rtl="0">
              <a:spcBef>
                <a:spcPts val="0"/>
              </a:spcBef>
              <a:spcAft>
                <a:spcPts val="0"/>
              </a:spcAft>
              <a:buClr>
                <a:schemeClr val="accent1"/>
              </a:buClr>
              <a:buSzPts val="2200"/>
              <a:buFont typeface="Ramabhadra"/>
              <a:buNone/>
              <a:defRPr sz="2200">
                <a:solidFill>
                  <a:schemeClr val="accent1"/>
                </a:solidFill>
                <a:latin typeface="Ramabhadra"/>
                <a:ea typeface="Ramabhadra"/>
                <a:cs typeface="Ramabhadra"/>
                <a:sym typeface="Ramabhadra"/>
              </a:defRPr>
            </a:lvl4pPr>
            <a:lvl5pPr lvl="4" rtl="0">
              <a:spcBef>
                <a:spcPts val="0"/>
              </a:spcBef>
              <a:spcAft>
                <a:spcPts val="0"/>
              </a:spcAft>
              <a:buClr>
                <a:schemeClr val="accent1"/>
              </a:buClr>
              <a:buSzPts val="2200"/>
              <a:buFont typeface="Ramabhadra"/>
              <a:buNone/>
              <a:defRPr sz="2200">
                <a:solidFill>
                  <a:schemeClr val="accent1"/>
                </a:solidFill>
                <a:latin typeface="Ramabhadra"/>
                <a:ea typeface="Ramabhadra"/>
                <a:cs typeface="Ramabhadra"/>
                <a:sym typeface="Ramabhadra"/>
              </a:defRPr>
            </a:lvl5pPr>
            <a:lvl6pPr lvl="5" rtl="0">
              <a:spcBef>
                <a:spcPts val="0"/>
              </a:spcBef>
              <a:spcAft>
                <a:spcPts val="0"/>
              </a:spcAft>
              <a:buClr>
                <a:schemeClr val="accent1"/>
              </a:buClr>
              <a:buSzPts val="2200"/>
              <a:buFont typeface="Ramabhadra"/>
              <a:buNone/>
              <a:defRPr sz="2200">
                <a:solidFill>
                  <a:schemeClr val="accent1"/>
                </a:solidFill>
                <a:latin typeface="Ramabhadra"/>
                <a:ea typeface="Ramabhadra"/>
                <a:cs typeface="Ramabhadra"/>
                <a:sym typeface="Ramabhadra"/>
              </a:defRPr>
            </a:lvl6pPr>
            <a:lvl7pPr lvl="6" rtl="0">
              <a:spcBef>
                <a:spcPts val="0"/>
              </a:spcBef>
              <a:spcAft>
                <a:spcPts val="0"/>
              </a:spcAft>
              <a:buClr>
                <a:schemeClr val="accent1"/>
              </a:buClr>
              <a:buSzPts val="2200"/>
              <a:buFont typeface="Ramabhadra"/>
              <a:buNone/>
              <a:defRPr sz="2200">
                <a:solidFill>
                  <a:schemeClr val="accent1"/>
                </a:solidFill>
                <a:latin typeface="Ramabhadra"/>
                <a:ea typeface="Ramabhadra"/>
                <a:cs typeface="Ramabhadra"/>
                <a:sym typeface="Ramabhadra"/>
              </a:defRPr>
            </a:lvl7pPr>
            <a:lvl8pPr lvl="7" rtl="0">
              <a:spcBef>
                <a:spcPts val="0"/>
              </a:spcBef>
              <a:spcAft>
                <a:spcPts val="0"/>
              </a:spcAft>
              <a:buClr>
                <a:schemeClr val="accent1"/>
              </a:buClr>
              <a:buSzPts val="2200"/>
              <a:buFont typeface="Ramabhadra"/>
              <a:buNone/>
              <a:defRPr sz="2200">
                <a:solidFill>
                  <a:schemeClr val="accent1"/>
                </a:solidFill>
                <a:latin typeface="Ramabhadra"/>
                <a:ea typeface="Ramabhadra"/>
                <a:cs typeface="Ramabhadra"/>
                <a:sym typeface="Ramabhadra"/>
              </a:defRPr>
            </a:lvl8pPr>
            <a:lvl9pPr lvl="8" rtl="0">
              <a:spcBef>
                <a:spcPts val="0"/>
              </a:spcBef>
              <a:spcAft>
                <a:spcPts val="0"/>
              </a:spcAft>
              <a:buClr>
                <a:schemeClr val="accent1"/>
              </a:buClr>
              <a:buSzPts val="2200"/>
              <a:buFont typeface="Ramabhadra"/>
              <a:buNone/>
              <a:defRPr sz="2200">
                <a:solidFill>
                  <a:schemeClr val="accent1"/>
                </a:solidFill>
                <a:latin typeface="Ramabhadra"/>
                <a:ea typeface="Ramabhadra"/>
                <a:cs typeface="Ramabhadra"/>
                <a:sym typeface="Ramabhadra"/>
              </a:defRPr>
            </a:lvl9pPr>
          </a:lstStyle>
          <a:p>
            <a:endParaRPr/>
          </a:p>
        </p:txBody>
      </p:sp>
      <p:sp>
        <p:nvSpPr>
          <p:cNvPr id="147" name="Google Shape;147;p17"/>
          <p:cNvSpPr txBox="1">
            <a:spLocks noGrp="1"/>
          </p:cNvSpPr>
          <p:nvPr>
            <p:ph type="subTitle" idx="13"/>
          </p:nvPr>
        </p:nvSpPr>
        <p:spPr>
          <a:xfrm>
            <a:off x="715088" y="3239292"/>
            <a:ext cx="695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2200"/>
              <a:buFont typeface="Ramabhadra"/>
              <a:buNone/>
              <a:defRPr sz="2900" b="1">
                <a:solidFill>
                  <a:schemeClr val="lt1"/>
                </a:solidFill>
                <a:latin typeface="Montserrat"/>
                <a:ea typeface="Montserrat"/>
                <a:cs typeface="Montserrat"/>
                <a:sym typeface="Montserrat"/>
              </a:defRPr>
            </a:lvl1pPr>
            <a:lvl2pPr lvl="1" rtl="0">
              <a:spcBef>
                <a:spcPts val="0"/>
              </a:spcBef>
              <a:spcAft>
                <a:spcPts val="0"/>
              </a:spcAft>
              <a:buClr>
                <a:schemeClr val="accent1"/>
              </a:buClr>
              <a:buSzPts val="2200"/>
              <a:buFont typeface="Ramabhadra"/>
              <a:buNone/>
              <a:defRPr sz="2200">
                <a:solidFill>
                  <a:schemeClr val="accent1"/>
                </a:solidFill>
                <a:latin typeface="Ramabhadra"/>
                <a:ea typeface="Ramabhadra"/>
                <a:cs typeface="Ramabhadra"/>
                <a:sym typeface="Ramabhadra"/>
              </a:defRPr>
            </a:lvl2pPr>
            <a:lvl3pPr lvl="2" rtl="0">
              <a:spcBef>
                <a:spcPts val="0"/>
              </a:spcBef>
              <a:spcAft>
                <a:spcPts val="0"/>
              </a:spcAft>
              <a:buClr>
                <a:schemeClr val="accent1"/>
              </a:buClr>
              <a:buSzPts val="2200"/>
              <a:buFont typeface="Ramabhadra"/>
              <a:buNone/>
              <a:defRPr sz="2200">
                <a:solidFill>
                  <a:schemeClr val="accent1"/>
                </a:solidFill>
                <a:latin typeface="Ramabhadra"/>
                <a:ea typeface="Ramabhadra"/>
                <a:cs typeface="Ramabhadra"/>
                <a:sym typeface="Ramabhadra"/>
              </a:defRPr>
            </a:lvl3pPr>
            <a:lvl4pPr lvl="3" rtl="0">
              <a:spcBef>
                <a:spcPts val="0"/>
              </a:spcBef>
              <a:spcAft>
                <a:spcPts val="0"/>
              </a:spcAft>
              <a:buClr>
                <a:schemeClr val="accent1"/>
              </a:buClr>
              <a:buSzPts val="2200"/>
              <a:buFont typeface="Ramabhadra"/>
              <a:buNone/>
              <a:defRPr sz="2200">
                <a:solidFill>
                  <a:schemeClr val="accent1"/>
                </a:solidFill>
                <a:latin typeface="Ramabhadra"/>
                <a:ea typeface="Ramabhadra"/>
                <a:cs typeface="Ramabhadra"/>
                <a:sym typeface="Ramabhadra"/>
              </a:defRPr>
            </a:lvl4pPr>
            <a:lvl5pPr lvl="4" rtl="0">
              <a:spcBef>
                <a:spcPts val="0"/>
              </a:spcBef>
              <a:spcAft>
                <a:spcPts val="0"/>
              </a:spcAft>
              <a:buClr>
                <a:schemeClr val="accent1"/>
              </a:buClr>
              <a:buSzPts val="2200"/>
              <a:buFont typeface="Ramabhadra"/>
              <a:buNone/>
              <a:defRPr sz="2200">
                <a:solidFill>
                  <a:schemeClr val="accent1"/>
                </a:solidFill>
                <a:latin typeface="Ramabhadra"/>
                <a:ea typeface="Ramabhadra"/>
                <a:cs typeface="Ramabhadra"/>
                <a:sym typeface="Ramabhadra"/>
              </a:defRPr>
            </a:lvl5pPr>
            <a:lvl6pPr lvl="5" rtl="0">
              <a:spcBef>
                <a:spcPts val="0"/>
              </a:spcBef>
              <a:spcAft>
                <a:spcPts val="0"/>
              </a:spcAft>
              <a:buClr>
                <a:schemeClr val="accent1"/>
              </a:buClr>
              <a:buSzPts val="2200"/>
              <a:buFont typeface="Ramabhadra"/>
              <a:buNone/>
              <a:defRPr sz="2200">
                <a:solidFill>
                  <a:schemeClr val="accent1"/>
                </a:solidFill>
                <a:latin typeface="Ramabhadra"/>
                <a:ea typeface="Ramabhadra"/>
                <a:cs typeface="Ramabhadra"/>
                <a:sym typeface="Ramabhadra"/>
              </a:defRPr>
            </a:lvl6pPr>
            <a:lvl7pPr lvl="6" rtl="0">
              <a:spcBef>
                <a:spcPts val="0"/>
              </a:spcBef>
              <a:spcAft>
                <a:spcPts val="0"/>
              </a:spcAft>
              <a:buClr>
                <a:schemeClr val="accent1"/>
              </a:buClr>
              <a:buSzPts val="2200"/>
              <a:buFont typeface="Ramabhadra"/>
              <a:buNone/>
              <a:defRPr sz="2200">
                <a:solidFill>
                  <a:schemeClr val="accent1"/>
                </a:solidFill>
                <a:latin typeface="Ramabhadra"/>
                <a:ea typeface="Ramabhadra"/>
                <a:cs typeface="Ramabhadra"/>
                <a:sym typeface="Ramabhadra"/>
              </a:defRPr>
            </a:lvl7pPr>
            <a:lvl8pPr lvl="7" rtl="0">
              <a:spcBef>
                <a:spcPts val="0"/>
              </a:spcBef>
              <a:spcAft>
                <a:spcPts val="0"/>
              </a:spcAft>
              <a:buClr>
                <a:schemeClr val="accent1"/>
              </a:buClr>
              <a:buSzPts val="2200"/>
              <a:buFont typeface="Ramabhadra"/>
              <a:buNone/>
              <a:defRPr sz="2200">
                <a:solidFill>
                  <a:schemeClr val="accent1"/>
                </a:solidFill>
                <a:latin typeface="Ramabhadra"/>
                <a:ea typeface="Ramabhadra"/>
                <a:cs typeface="Ramabhadra"/>
                <a:sym typeface="Ramabhadra"/>
              </a:defRPr>
            </a:lvl8pPr>
            <a:lvl9pPr lvl="8" rtl="0">
              <a:spcBef>
                <a:spcPts val="0"/>
              </a:spcBef>
              <a:spcAft>
                <a:spcPts val="0"/>
              </a:spcAft>
              <a:buClr>
                <a:schemeClr val="accent1"/>
              </a:buClr>
              <a:buSzPts val="2200"/>
              <a:buFont typeface="Ramabhadra"/>
              <a:buNone/>
              <a:defRPr sz="2200">
                <a:solidFill>
                  <a:schemeClr val="accent1"/>
                </a:solidFill>
                <a:latin typeface="Ramabhadra"/>
                <a:ea typeface="Ramabhadra"/>
                <a:cs typeface="Ramabhadra"/>
                <a:sym typeface="Ramabhadra"/>
              </a:defRPr>
            </a:lvl9pPr>
          </a:lstStyle>
          <a:p>
            <a:endParaRPr/>
          </a:p>
        </p:txBody>
      </p:sp>
      <p:sp>
        <p:nvSpPr>
          <p:cNvPr id="148" name="Google Shape;148;p17"/>
          <p:cNvSpPr txBox="1">
            <a:spLocks noGrp="1"/>
          </p:cNvSpPr>
          <p:nvPr>
            <p:ph type="subTitle" idx="14"/>
          </p:nvPr>
        </p:nvSpPr>
        <p:spPr>
          <a:xfrm>
            <a:off x="4756588" y="3239292"/>
            <a:ext cx="695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2200"/>
              <a:buFont typeface="Ramabhadra"/>
              <a:buNone/>
              <a:defRPr sz="2900" b="1">
                <a:solidFill>
                  <a:schemeClr val="lt1"/>
                </a:solidFill>
                <a:latin typeface="Montserrat"/>
                <a:ea typeface="Montserrat"/>
                <a:cs typeface="Montserrat"/>
                <a:sym typeface="Montserrat"/>
              </a:defRPr>
            </a:lvl1pPr>
            <a:lvl2pPr lvl="1" rtl="0">
              <a:spcBef>
                <a:spcPts val="0"/>
              </a:spcBef>
              <a:spcAft>
                <a:spcPts val="0"/>
              </a:spcAft>
              <a:buClr>
                <a:schemeClr val="accent1"/>
              </a:buClr>
              <a:buSzPts val="2200"/>
              <a:buFont typeface="Ramabhadra"/>
              <a:buNone/>
              <a:defRPr sz="2200">
                <a:solidFill>
                  <a:schemeClr val="accent1"/>
                </a:solidFill>
                <a:latin typeface="Ramabhadra"/>
                <a:ea typeface="Ramabhadra"/>
                <a:cs typeface="Ramabhadra"/>
                <a:sym typeface="Ramabhadra"/>
              </a:defRPr>
            </a:lvl2pPr>
            <a:lvl3pPr lvl="2" rtl="0">
              <a:spcBef>
                <a:spcPts val="0"/>
              </a:spcBef>
              <a:spcAft>
                <a:spcPts val="0"/>
              </a:spcAft>
              <a:buClr>
                <a:schemeClr val="accent1"/>
              </a:buClr>
              <a:buSzPts val="2200"/>
              <a:buFont typeface="Ramabhadra"/>
              <a:buNone/>
              <a:defRPr sz="2200">
                <a:solidFill>
                  <a:schemeClr val="accent1"/>
                </a:solidFill>
                <a:latin typeface="Ramabhadra"/>
                <a:ea typeface="Ramabhadra"/>
                <a:cs typeface="Ramabhadra"/>
                <a:sym typeface="Ramabhadra"/>
              </a:defRPr>
            </a:lvl3pPr>
            <a:lvl4pPr lvl="3" rtl="0">
              <a:spcBef>
                <a:spcPts val="0"/>
              </a:spcBef>
              <a:spcAft>
                <a:spcPts val="0"/>
              </a:spcAft>
              <a:buClr>
                <a:schemeClr val="accent1"/>
              </a:buClr>
              <a:buSzPts val="2200"/>
              <a:buFont typeface="Ramabhadra"/>
              <a:buNone/>
              <a:defRPr sz="2200">
                <a:solidFill>
                  <a:schemeClr val="accent1"/>
                </a:solidFill>
                <a:latin typeface="Ramabhadra"/>
                <a:ea typeface="Ramabhadra"/>
                <a:cs typeface="Ramabhadra"/>
                <a:sym typeface="Ramabhadra"/>
              </a:defRPr>
            </a:lvl4pPr>
            <a:lvl5pPr lvl="4" rtl="0">
              <a:spcBef>
                <a:spcPts val="0"/>
              </a:spcBef>
              <a:spcAft>
                <a:spcPts val="0"/>
              </a:spcAft>
              <a:buClr>
                <a:schemeClr val="accent1"/>
              </a:buClr>
              <a:buSzPts val="2200"/>
              <a:buFont typeface="Ramabhadra"/>
              <a:buNone/>
              <a:defRPr sz="2200">
                <a:solidFill>
                  <a:schemeClr val="accent1"/>
                </a:solidFill>
                <a:latin typeface="Ramabhadra"/>
                <a:ea typeface="Ramabhadra"/>
                <a:cs typeface="Ramabhadra"/>
                <a:sym typeface="Ramabhadra"/>
              </a:defRPr>
            </a:lvl5pPr>
            <a:lvl6pPr lvl="5" rtl="0">
              <a:spcBef>
                <a:spcPts val="0"/>
              </a:spcBef>
              <a:spcAft>
                <a:spcPts val="0"/>
              </a:spcAft>
              <a:buClr>
                <a:schemeClr val="accent1"/>
              </a:buClr>
              <a:buSzPts val="2200"/>
              <a:buFont typeface="Ramabhadra"/>
              <a:buNone/>
              <a:defRPr sz="2200">
                <a:solidFill>
                  <a:schemeClr val="accent1"/>
                </a:solidFill>
                <a:latin typeface="Ramabhadra"/>
                <a:ea typeface="Ramabhadra"/>
                <a:cs typeface="Ramabhadra"/>
                <a:sym typeface="Ramabhadra"/>
              </a:defRPr>
            </a:lvl6pPr>
            <a:lvl7pPr lvl="6" rtl="0">
              <a:spcBef>
                <a:spcPts val="0"/>
              </a:spcBef>
              <a:spcAft>
                <a:spcPts val="0"/>
              </a:spcAft>
              <a:buClr>
                <a:schemeClr val="accent1"/>
              </a:buClr>
              <a:buSzPts val="2200"/>
              <a:buFont typeface="Ramabhadra"/>
              <a:buNone/>
              <a:defRPr sz="2200">
                <a:solidFill>
                  <a:schemeClr val="accent1"/>
                </a:solidFill>
                <a:latin typeface="Ramabhadra"/>
                <a:ea typeface="Ramabhadra"/>
                <a:cs typeface="Ramabhadra"/>
                <a:sym typeface="Ramabhadra"/>
              </a:defRPr>
            </a:lvl7pPr>
            <a:lvl8pPr lvl="7" rtl="0">
              <a:spcBef>
                <a:spcPts val="0"/>
              </a:spcBef>
              <a:spcAft>
                <a:spcPts val="0"/>
              </a:spcAft>
              <a:buClr>
                <a:schemeClr val="accent1"/>
              </a:buClr>
              <a:buSzPts val="2200"/>
              <a:buFont typeface="Ramabhadra"/>
              <a:buNone/>
              <a:defRPr sz="2200">
                <a:solidFill>
                  <a:schemeClr val="accent1"/>
                </a:solidFill>
                <a:latin typeface="Ramabhadra"/>
                <a:ea typeface="Ramabhadra"/>
                <a:cs typeface="Ramabhadra"/>
                <a:sym typeface="Ramabhadra"/>
              </a:defRPr>
            </a:lvl8pPr>
            <a:lvl9pPr lvl="8" rtl="0">
              <a:spcBef>
                <a:spcPts val="0"/>
              </a:spcBef>
              <a:spcAft>
                <a:spcPts val="0"/>
              </a:spcAft>
              <a:buClr>
                <a:schemeClr val="accent1"/>
              </a:buClr>
              <a:buSzPts val="2200"/>
              <a:buFont typeface="Ramabhadra"/>
              <a:buNone/>
              <a:defRPr sz="2200">
                <a:solidFill>
                  <a:schemeClr val="accent1"/>
                </a:solidFill>
                <a:latin typeface="Ramabhadra"/>
                <a:ea typeface="Ramabhadra"/>
                <a:cs typeface="Ramabhadra"/>
                <a:sym typeface="Ramabhadra"/>
              </a:defRPr>
            </a:lvl9pPr>
          </a:lstStyle>
          <a:p>
            <a:endParaRPr/>
          </a:p>
        </p:txBody>
      </p:sp>
      <p:sp>
        <p:nvSpPr>
          <p:cNvPr id="149" name="Google Shape;149;p17"/>
          <p:cNvSpPr txBox="1">
            <a:spLocks noGrp="1"/>
          </p:cNvSpPr>
          <p:nvPr>
            <p:ph type="title" idx="15"/>
          </p:nvPr>
        </p:nvSpPr>
        <p:spPr>
          <a:xfrm>
            <a:off x="715050" y="358100"/>
            <a:ext cx="77139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1"/>
              </a:buClr>
              <a:buSzPts val="2800"/>
              <a:buFont typeface="Ramabhadra"/>
              <a:buNone/>
              <a:defRPr>
                <a:solidFill>
                  <a:schemeClr val="accent1"/>
                </a:solidFill>
              </a:defRPr>
            </a:lvl1pPr>
            <a:lvl2pPr lvl="1" algn="ctr" rtl="0">
              <a:spcBef>
                <a:spcPts val="0"/>
              </a:spcBef>
              <a:spcAft>
                <a:spcPts val="0"/>
              </a:spcAft>
              <a:buClr>
                <a:schemeClr val="accent1"/>
              </a:buClr>
              <a:buSzPts val="2800"/>
              <a:buFont typeface="Ramabhadra"/>
              <a:buNone/>
              <a:defRPr sz="2800" b="1">
                <a:solidFill>
                  <a:schemeClr val="accent1"/>
                </a:solidFill>
                <a:latin typeface="Ramabhadra"/>
                <a:ea typeface="Ramabhadra"/>
                <a:cs typeface="Ramabhadra"/>
                <a:sym typeface="Ramabhadra"/>
              </a:defRPr>
            </a:lvl2pPr>
            <a:lvl3pPr lvl="2" algn="ctr" rtl="0">
              <a:spcBef>
                <a:spcPts val="0"/>
              </a:spcBef>
              <a:spcAft>
                <a:spcPts val="0"/>
              </a:spcAft>
              <a:buClr>
                <a:schemeClr val="accent1"/>
              </a:buClr>
              <a:buSzPts val="2800"/>
              <a:buFont typeface="Ramabhadra"/>
              <a:buNone/>
              <a:defRPr sz="2800" b="1">
                <a:solidFill>
                  <a:schemeClr val="accent1"/>
                </a:solidFill>
                <a:latin typeface="Ramabhadra"/>
                <a:ea typeface="Ramabhadra"/>
                <a:cs typeface="Ramabhadra"/>
                <a:sym typeface="Ramabhadra"/>
              </a:defRPr>
            </a:lvl3pPr>
            <a:lvl4pPr lvl="3" algn="ctr" rtl="0">
              <a:spcBef>
                <a:spcPts val="0"/>
              </a:spcBef>
              <a:spcAft>
                <a:spcPts val="0"/>
              </a:spcAft>
              <a:buClr>
                <a:schemeClr val="accent1"/>
              </a:buClr>
              <a:buSzPts val="2800"/>
              <a:buFont typeface="Ramabhadra"/>
              <a:buNone/>
              <a:defRPr sz="2800" b="1">
                <a:solidFill>
                  <a:schemeClr val="accent1"/>
                </a:solidFill>
                <a:latin typeface="Ramabhadra"/>
                <a:ea typeface="Ramabhadra"/>
                <a:cs typeface="Ramabhadra"/>
                <a:sym typeface="Ramabhadra"/>
              </a:defRPr>
            </a:lvl4pPr>
            <a:lvl5pPr lvl="4" algn="ctr" rtl="0">
              <a:spcBef>
                <a:spcPts val="0"/>
              </a:spcBef>
              <a:spcAft>
                <a:spcPts val="0"/>
              </a:spcAft>
              <a:buClr>
                <a:schemeClr val="accent1"/>
              </a:buClr>
              <a:buSzPts val="2800"/>
              <a:buFont typeface="Ramabhadra"/>
              <a:buNone/>
              <a:defRPr sz="2800" b="1">
                <a:solidFill>
                  <a:schemeClr val="accent1"/>
                </a:solidFill>
                <a:latin typeface="Ramabhadra"/>
                <a:ea typeface="Ramabhadra"/>
                <a:cs typeface="Ramabhadra"/>
                <a:sym typeface="Ramabhadra"/>
              </a:defRPr>
            </a:lvl5pPr>
            <a:lvl6pPr lvl="5" algn="ctr" rtl="0">
              <a:spcBef>
                <a:spcPts val="0"/>
              </a:spcBef>
              <a:spcAft>
                <a:spcPts val="0"/>
              </a:spcAft>
              <a:buClr>
                <a:schemeClr val="accent1"/>
              </a:buClr>
              <a:buSzPts val="2800"/>
              <a:buFont typeface="Ramabhadra"/>
              <a:buNone/>
              <a:defRPr sz="2800" b="1">
                <a:solidFill>
                  <a:schemeClr val="accent1"/>
                </a:solidFill>
                <a:latin typeface="Ramabhadra"/>
                <a:ea typeface="Ramabhadra"/>
                <a:cs typeface="Ramabhadra"/>
                <a:sym typeface="Ramabhadra"/>
              </a:defRPr>
            </a:lvl6pPr>
            <a:lvl7pPr lvl="6" algn="ctr" rtl="0">
              <a:spcBef>
                <a:spcPts val="0"/>
              </a:spcBef>
              <a:spcAft>
                <a:spcPts val="0"/>
              </a:spcAft>
              <a:buClr>
                <a:schemeClr val="accent1"/>
              </a:buClr>
              <a:buSzPts val="2800"/>
              <a:buFont typeface="Ramabhadra"/>
              <a:buNone/>
              <a:defRPr sz="2800" b="1">
                <a:solidFill>
                  <a:schemeClr val="accent1"/>
                </a:solidFill>
                <a:latin typeface="Ramabhadra"/>
                <a:ea typeface="Ramabhadra"/>
                <a:cs typeface="Ramabhadra"/>
                <a:sym typeface="Ramabhadra"/>
              </a:defRPr>
            </a:lvl7pPr>
            <a:lvl8pPr lvl="7" algn="ctr" rtl="0">
              <a:spcBef>
                <a:spcPts val="0"/>
              </a:spcBef>
              <a:spcAft>
                <a:spcPts val="0"/>
              </a:spcAft>
              <a:buClr>
                <a:schemeClr val="accent1"/>
              </a:buClr>
              <a:buSzPts val="2800"/>
              <a:buFont typeface="Ramabhadra"/>
              <a:buNone/>
              <a:defRPr sz="2800" b="1">
                <a:solidFill>
                  <a:schemeClr val="accent1"/>
                </a:solidFill>
                <a:latin typeface="Ramabhadra"/>
                <a:ea typeface="Ramabhadra"/>
                <a:cs typeface="Ramabhadra"/>
                <a:sym typeface="Ramabhadra"/>
              </a:defRPr>
            </a:lvl8pPr>
            <a:lvl9pPr lvl="8" algn="ctr" rtl="0">
              <a:spcBef>
                <a:spcPts val="0"/>
              </a:spcBef>
              <a:spcAft>
                <a:spcPts val="0"/>
              </a:spcAft>
              <a:buClr>
                <a:schemeClr val="accent1"/>
              </a:buClr>
              <a:buSzPts val="2800"/>
              <a:buFont typeface="Ramabhadra"/>
              <a:buNone/>
              <a:defRPr sz="2800" b="1">
                <a:solidFill>
                  <a:schemeClr val="accent1"/>
                </a:solidFill>
                <a:latin typeface="Ramabhadra"/>
                <a:ea typeface="Ramabhadra"/>
                <a:cs typeface="Ramabhadra"/>
                <a:sym typeface="Ramabhadra"/>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2">
  <p:cSld name="CUSTOM_7">
    <p:spTree>
      <p:nvGrpSpPr>
        <p:cNvPr id="1" name="Shape 252"/>
        <p:cNvGrpSpPr/>
        <p:nvPr/>
      </p:nvGrpSpPr>
      <p:grpSpPr>
        <a:xfrm>
          <a:off x="0" y="0"/>
          <a:ext cx="0" cy="0"/>
          <a:chOff x="0" y="0"/>
          <a:chExt cx="0" cy="0"/>
        </a:xfrm>
      </p:grpSpPr>
      <p:grpSp>
        <p:nvGrpSpPr>
          <p:cNvPr id="253" name="Google Shape;253;p27"/>
          <p:cNvGrpSpPr/>
          <p:nvPr/>
        </p:nvGrpSpPr>
        <p:grpSpPr>
          <a:xfrm>
            <a:off x="-21600" y="-472925"/>
            <a:ext cx="9484686" cy="5698300"/>
            <a:chOff x="-21600" y="-472925"/>
            <a:chExt cx="9484686" cy="5698300"/>
          </a:xfrm>
        </p:grpSpPr>
        <p:grpSp>
          <p:nvGrpSpPr>
            <p:cNvPr id="254" name="Google Shape;254;p27"/>
            <p:cNvGrpSpPr/>
            <p:nvPr/>
          </p:nvGrpSpPr>
          <p:grpSpPr>
            <a:xfrm>
              <a:off x="-21600" y="-472925"/>
              <a:ext cx="1218325" cy="1833575"/>
              <a:chOff x="-21600" y="-472925"/>
              <a:chExt cx="1218325" cy="1833575"/>
            </a:xfrm>
          </p:grpSpPr>
          <p:sp>
            <p:nvSpPr>
              <p:cNvPr id="255" name="Google Shape;255;p27"/>
              <p:cNvSpPr/>
              <p:nvPr/>
            </p:nvSpPr>
            <p:spPr>
              <a:xfrm rot="10800000" flipH="1">
                <a:off x="-21600" y="-472925"/>
                <a:ext cx="1218325" cy="1833575"/>
              </a:xfrm>
              <a:custGeom>
                <a:avLst/>
                <a:gdLst/>
                <a:ahLst/>
                <a:cxnLst/>
                <a:rect l="l" t="t" r="r" b="b"/>
                <a:pathLst>
                  <a:path w="48733" h="73343" extrusionOk="0">
                    <a:moveTo>
                      <a:pt x="48732" y="73342"/>
                    </a:moveTo>
                    <a:lnTo>
                      <a:pt x="0" y="73342"/>
                    </a:lnTo>
                    <a:lnTo>
                      <a:pt x="0" y="0"/>
                    </a:lnTo>
                    <a:lnTo>
                      <a:pt x="45399" y="23932"/>
                    </a:lnTo>
                    <a:cubicBezTo>
                      <a:pt x="47447" y="25015"/>
                      <a:pt x="48732" y="27134"/>
                      <a:pt x="48732" y="29432"/>
                    </a:cubicBezTo>
                    <a:lnTo>
                      <a:pt x="48732" y="73342"/>
                    </a:lnTo>
                    <a:close/>
                  </a:path>
                </a:pathLst>
              </a:custGeom>
              <a:gradFill>
                <a:gsLst>
                  <a:gs pos="0">
                    <a:schemeClr val="accent6"/>
                  </a:gs>
                  <a:gs pos="100000">
                    <a:schemeClr val="accent5"/>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7"/>
              <p:cNvSpPr/>
              <p:nvPr/>
            </p:nvSpPr>
            <p:spPr>
              <a:xfrm rot="5400000" flipH="1">
                <a:off x="-290306" y="-195780"/>
                <a:ext cx="1407925" cy="870435"/>
              </a:xfrm>
              <a:custGeom>
                <a:avLst/>
                <a:gdLst/>
                <a:ahLst/>
                <a:cxnLst/>
                <a:rect l="l" t="t" r="r" b="b"/>
                <a:pathLst>
                  <a:path w="56317" h="33350" extrusionOk="0">
                    <a:moveTo>
                      <a:pt x="56317" y="33350"/>
                    </a:moveTo>
                    <a:lnTo>
                      <a:pt x="56317" y="0"/>
                    </a:lnTo>
                    <a:lnTo>
                      <a:pt x="20074" y="0"/>
                    </a:lnTo>
                    <a:cubicBezTo>
                      <a:pt x="18741" y="0"/>
                      <a:pt x="17514" y="739"/>
                      <a:pt x="16883" y="1905"/>
                    </a:cubicBezTo>
                    <a:lnTo>
                      <a:pt x="0" y="33350"/>
                    </a:lnTo>
                    <a:cubicBezTo>
                      <a:pt x="0" y="33350"/>
                      <a:pt x="53412" y="33326"/>
                      <a:pt x="56317" y="33350"/>
                    </a:cubicBezTo>
                    <a:close/>
                  </a:path>
                </a:pathLst>
              </a:custGeom>
              <a:gradFill>
                <a:gsLst>
                  <a:gs pos="0">
                    <a:schemeClr val="accent3"/>
                  </a:gs>
                  <a:gs pos="34000">
                    <a:srgbClr val="FAB93C"/>
                  </a:gs>
                  <a:gs pos="100000">
                    <a:schemeClr val="accent4"/>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7" name="Google Shape;257;p27"/>
            <p:cNvSpPr/>
            <p:nvPr/>
          </p:nvSpPr>
          <p:spPr>
            <a:xfrm>
              <a:off x="8062250" y="3901975"/>
              <a:ext cx="1153425" cy="1323400"/>
            </a:xfrm>
            <a:custGeom>
              <a:avLst/>
              <a:gdLst/>
              <a:ahLst/>
              <a:cxnLst/>
              <a:rect l="l" t="t" r="r" b="b"/>
              <a:pathLst>
                <a:path w="46137" h="52936" extrusionOk="0">
                  <a:moveTo>
                    <a:pt x="46137" y="0"/>
                  </a:moveTo>
                  <a:lnTo>
                    <a:pt x="31599" y="0"/>
                  </a:lnTo>
                  <a:cubicBezTo>
                    <a:pt x="29635" y="0"/>
                    <a:pt x="27813" y="1084"/>
                    <a:pt x="26896" y="2810"/>
                  </a:cubicBezTo>
                  <a:lnTo>
                    <a:pt x="0" y="52935"/>
                  </a:lnTo>
                  <a:lnTo>
                    <a:pt x="46137" y="52935"/>
                  </a:lnTo>
                  <a:lnTo>
                    <a:pt x="46137" y="0"/>
                  </a:lnTo>
                  <a:close/>
                </a:path>
              </a:pathLst>
            </a:custGeom>
            <a:gradFill>
              <a:gsLst>
                <a:gs pos="0">
                  <a:schemeClr val="accent6"/>
                </a:gs>
                <a:gs pos="100000">
                  <a:schemeClr val="accent5"/>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7"/>
            <p:cNvSpPr/>
            <p:nvPr/>
          </p:nvSpPr>
          <p:spPr>
            <a:xfrm>
              <a:off x="8626502" y="3996175"/>
              <a:ext cx="836583" cy="930567"/>
            </a:xfrm>
            <a:custGeom>
              <a:avLst/>
              <a:gdLst/>
              <a:ahLst/>
              <a:cxnLst/>
              <a:rect l="l" t="t" r="r" b="b"/>
              <a:pathLst>
                <a:path w="13895" h="15456" extrusionOk="0">
                  <a:moveTo>
                    <a:pt x="4846" y="15455"/>
                  </a:moveTo>
                  <a:lnTo>
                    <a:pt x="1548" y="15455"/>
                  </a:lnTo>
                  <a:cubicBezTo>
                    <a:pt x="608" y="15455"/>
                    <a:pt x="0" y="14455"/>
                    <a:pt x="453" y="13634"/>
                  </a:cubicBezTo>
                  <a:lnTo>
                    <a:pt x="7763" y="1"/>
                  </a:lnTo>
                  <a:lnTo>
                    <a:pt x="13895" y="1"/>
                  </a:lnTo>
                  <a:lnTo>
                    <a:pt x="5953" y="14800"/>
                  </a:lnTo>
                  <a:cubicBezTo>
                    <a:pt x="5739" y="15205"/>
                    <a:pt x="5311" y="15455"/>
                    <a:pt x="4846" y="15455"/>
                  </a:cubicBezTo>
                  <a:close/>
                </a:path>
              </a:pathLst>
            </a:custGeom>
            <a:gradFill>
              <a:gsLst>
                <a:gs pos="0">
                  <a:schemeClr val="accent3"/>
                </a:gs>
                <a:gs pos="34000">
                  <a:srgbClr val="FAB93C"/>
                </a:gs>
                <a:gs pos="100000">
                  <a:schemeClr val="accent4"/>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9" name="Google Shape;259;p27"/>
          <p:cNvSpPr txBox="1">
            <a:spLocks noGrp="1"/>
          </p:cNvSpPr>
          <p:nvPr>
            <p:ph type="subTitle" idx="1"/>
          </p:nvPr>
        </p:nvSpPr>
        <p:spPr>
          <a:xfrm>
            <a:off x="713100" y="997300"/>
            <a:ext cx="3739500" cy="3474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Font typeface="Open Sans"/>
              <a:buChar char="●"/>
              <a:defRPr sz="1600"/>
            </a:lvl1pPr>
            <a:lvl2pPr lvl="1" algn="ctr" rtl="0">
              <a:lnSpc>
                <a:spcPct val="100000"/>
              </a:lnSpc>
              <a:spcBef>
                <a:spcPts val="0"/>
              </a:spcBef>
              <a:spcAft>
                <a:spcPts val="0"/>
              </a:spcAft>
              <a:buClr>
                <a:srgbClr val="142850"/>
              </a:buClr>
              <a:buSzPts val="1600"/>
              <a:buFont typeface="Red Hat Text"/>
              <a:buChar char="○"/>
              <a:defRPr sz="1600"/>
            </a:lvl2pPr>
            <a:lvl3pPr lvl="2" algn="ctr" rtl="0">
              <a:lnSpc>
                <a:spcPct val="100000"/>
              </a:lnSpc>
              <a:spcBef>
                <a:spcPts val="0"/>
              </a:spcBef>
              <a:spcAft>
                <a:spcPts val="0"/>
              </a:spcAft>
              <a:buClr>
                <a:srgbClr val="142850"/>
              </a:buClr>
              <a:buSzPts val="1600"/>
              <a:buFont typeface="Red Hat Text"/>
              <a:buChar char="■"/>
              <a:defRPr sz="1600"/>
            </a:lvl3pPr>
            <a:lvl4pPr lvl="3" algn="ctr" rtl="0">
              <a:lnSpc>
                <a:spcPct val="100000"/>
              </a:lnSpc>
              <a:spcBef>
                <a:spcPts val="0"/>
              </a:spcBef>
              <a:spcAft>
                <a:spcPts val="0"/>
              </a:spcAft>
              <a:buClr>
                <a:srgbClr val="142850"/>
              </a:buClr>
              <a:buSzPts val="1600"/>
              <a:buFont typeface="Red Hat Text"/>
              <a:buChar char="●"/>
              <a:defRPr sz="1600"/>
            </a:lvl4pPr>
            <a:lvl5pPr lvl="4" algn="ctr" rtl="0">
              <a:lnSpc>
                <a:spcPct val="100000"/>
              </a:lnSpc>
              <a:spcBef>
                <a:spcPts val="0"/>
              </a:spcBef>
              <a:spcAft>
                <a:spcPts val="0"/>
              </a:spcAft>
              <a:buClr>
                <a:srgbClr val="142850"/>
              </a:buClr>
              <a:buSzPts val="1600"/>
              <a:buFont typeface="Red Hat Text"/>
              <a:buChar char="○"/>
              <a:defRPr sz="1600"/>
            </a:lvl5pPr>
            <a:lvl6pPr lvl="5" algn="ctr" rtl="0">
              <a:lnSpc>
                <a:spcPct val="100000"/>
              </a:lnSpc>
              <a:spcBef>
                <a:spcPts val="0"/>
              </a:spcBef>
              <a:spcAft>
                <a:spcPts val="0"/>
              </a:spcAft>
              <a:buClr>
                <a:srgbClr val="142850"/>
              </a:buClr>
              <a:buSzPts val="1600"/>
              <a:buFont typeface="Red Hat Text"/>
              <a:buChar char="■"/>
              <a:defRPr sz="1600"/>
            </a:lvl6pPr>
            <a:lvl7pPr lvl="6" algn="ctr" rtl="0">
              <a:lnSpc>
                <a:spcPct val="100000"/>
              </a:lnSpc>
              <a:spcBef>
                <a:spcPts val="0"/>
              </a:spcBef>
              <a:spcAft>
                <a:spcPts val="0"/>
              </a:spcAft>
              <a:buClr>
                <a:srgbClr val="142850"/>
              </a:buClr>
              <a:buSzPts val="1600"/>
              <a:buFont typeface="Red Hat Text"/>
              <a:buChar char="●"/>
              <a:defRPr sz="1600"/>
            </a:lvl7pPr>
            <a:lvl8pPr lvl="7" algn="ctr" rtl="0">
              <a:lnSpc>
                <a:spcPct val="100000"/>
              </a:lnSpc>
              <a:spcBef>
                <a:spcPts val="0"/>
              </a:spcBef>
              <a:spcAft>
                <a:spcPts val="0"/>
              </a:spcAft>
              <a:buClr>
                <a:srgbClr val="142850"/>
              </a:buClr>
              <a:buSzPts val="1600"/>
              <a:buFont typeface="Red Hat Text"/>
              <a:buChar char="○"/>
              <a:defRPr sz="1600"/>
            </a:lvl8pPr>
            <a:lvl9pPr lvl="8" algn="ctr" rtl="0">
              <a:lnSpc>
                <a:spcPct val="100000"/>
              </a:lnSpc>
              <a:spcBef>
                <a:spcPts val="0"/>
              </a:spcBef>
              <a:spcAft>
                <a:spcPts val="0"/>
              </a:spcAft>
              <a:buClr>
                <a:srgbClr val="142850"/>
              </a:buClr>
              <a:buSzPts val="1600"/>
              <a:buFont typeface="Red Hat Text"/>
              <a:buChar char="■"/>
              <a:defRPr sz="1600"/>
            </a:lvl9pPr>
          </a:lstStyle>
          <a:p>
            <a:endParaRPr/>
          </a:p>
        </p:txBody>
      </p:sp>
      <p:sp>
        <p:nvSpPr>
          <p:cNvPr id="260" name="Google Shape;260;p27"/>
          <p:cNvSpPr txBox="1">
            <a:spLocks noGrp="1"/>
          </p:cNvSpPr>
          <p:nvPr>
            <p:ph type="subTitle" idx="2"/>
          </p:nvPr>
        </p:nvSpPr>
        <p:spPr>
          <a:xfrm>
            <a:off x="4691400" y="1966425"/>
            <a:ext cx="3739500" cy="2505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Char char="●"/>
              <a:defRPr sz="1600"/>
            </a:lvl1pPr>
            <a:lvl2pPr lvl="1" algn="ctr" rtl="0">
              <a:lnSpc>
                <a:spcPct val="100000"/>
              </a:lnSpc>
              <a:spcBef>
                <a:spcPts val="1200"/>
              </a:spcBef>
              <a:spcAft>
                <a:spcPts val="0"/>
              </a:spcAft>
              <a:buClr>
                <a:srgbClr val="142850"/>
              </a:buClr>
              <a:buSzPts val="1600"/>
              <a:buFont typeface="Red Hat Text"/>
              <a:buChar char="○"/>
              <a:defRPr sz="1600"/>
            </a:lvl2pPr>
            <a:lvl3pPr lvl="2" algn="ctr" rtl="0">
              <a:lnSpc>
                <a:spcPct val="100000"/>
              </a:lnSpc>
              <a:spcBef>
                <a:spcPts val="0"/>
              </a:spcBef>
              <a:spcAft>
                <a:spcPts val="0"/>
              </a:spcAft>
              <a:buClr>
                <a:srgbClr val="142850"/>
              </a:buClr>
              <a:buSzPts val="1600"/>
              <a:buFont typeface="Red Hat Text"/>
              <a:buChar char="■"/>
              <a:defRPr sz="1600"/>
            </a:lvl3pPr>
            <a:lvl4pPr lvl="3" algn="ctr" rtl="0">
              <a:lnSpc>
                <a:spcPct val="100000"/>
              </a:lnSpc>
              <a:spcBef>
                <a:spcPts val="0"/>
              </a:spcBef>
              <a:spcAft>
                <a:spcPts val="0"/>
              </a:spcAft>
              <a:buClr>
                <a:srgbClr val="142850"/>
              </a:buClr>
              <a:buSzPts val="1600"/>
              <a:buFont typeface="Red Hat Text"/>
              <a:buChar char="●"/>
              <a:defRPr sz="1600"/>
            </a:lvl4pPr>
            <a:lvl5pPr lvl="4" algn="ctr" rtl="0">
              <a:lnSpc>
                <a:spcPct val="100000"/>
              </a:lnSpc>
              <a:spcBef>
                <a:spcPts val="0"/>
              </a:spcBef>
              <a:spcAft>
                <a:spcPts val="0"/>
              </a:spcAft>
              <a:buClr>
                <a:srgbClr val="142850"/>
              </a:buClr>
              <a:buSzPts val="1600"/>
              <a:buFont typeface="Red Hat Text"/>
              <a:buChar char="○"/>
              <a:defRPr sz="1600"/>
            </a:lvl5pPr>
            <a:lvl6pPr lvl="5" algn="ctr" rtl="0">
              <a:lnSpc>
                <a:spcPct val="100000"/>
              </a:lnSpc>
              <a:spcBef>
                <a:spcPts val="0"/>
              </a:spcBef>
              <a:spcAft>
                <a:spcPts val="0"/>
              </a:spcAft>
              <a:buClr>
                <a:srgbClr val="142850"/>
              </a:buClr>
              <a:buSzPts val="1600"/>
              <a:buFont typeface="Red Hat Text"/>
              <a:buChar char="■"/>
              <a:defRPr sz="1600"/>
            </a:lvl6pPr>
            <a:lvl7pPr lvl="6" algn="ctr" rtl="0">
              <a:lnSpc>
                <a:spcPct val="100000"/>
              </a:lnSpc>
              <a:spcBef>
                <a:spcPts val="0"/>
              </a:spcBef>
              <a:spcAft>
                <a:spcPts val="0"/>
              </a:spcAft>
              <a:buClr>
                <a:srgbClr val="142850"/>
              </a:buClr>
              <a:buSzPts val="1600"/>
              <a:buFont typeface="Red Hat Text"/>
              <a:buChar char="●"/>
              <a:defRPr sz="1600"/>
            </a:lvl7pPr>
            <a:lvl8pPr lvl="7" algn="ctr" rtl="0">
              <a:lnSpc>
                <a:spcPct val="100000"/>
              </a:lnSpc>
              <a:spcBef>
                <a:spcPts val="0"/>
              </a:spcBef>
              <a:spcAft>
                <a:spcPts val="0"/>
              </a:spcAft>
              <a:buClr>
                <a:srgbClr val="142850"/>
              </a:buClr>
              <a:buSzPts val="1600"/>
              <a:buFont typeface="Red Hat Text"/>
              <a:buChar char="○"/>
              <a:defRPr sz="1600"/>
            </a:lvl8pPr>
            <a:lvl9pPr lvl="8" algn="ctr" rtl="0">
              <a:lnSpc>
                <a:spcPct val="100000"/>
              </a:lnSpc>
              <a:spcBef>
                <a:spcPts val="0"/>
              </a:spcBef>
              <a:spcAft>
                <a:spcPts val="0"/>
              </a:spcAft>
              <a:buClr>
                <a:srgbClr val="142850"/>
              </a:buClr>
              <a:buSzPts val="1600"/>
              <a:buFont typeface="Red Hat Text"/>
              <a:buChar char="■"/>
              <a:defRPr sz="1600"/>
            </a:lvl9pPr>
          </a:lstStyle>
          <a:p>
            <a:endParaRPr/>
          </a:p>
        </p:txBody>
      </p:sp>
      <p:sp>
        <p:nvSpPr>
          <p:cNvPr id="261" name="Google Shape;261;p27"/>
          <p:cNvSpPr txBox="1">
            <a:spLocks noGrp="1"/>
          </p:cNvSpPr>
          <p:nvPr>
            <p:ph type="title"/>
          </p:nvPr>
        </p:nvSpPr>
        <p:spPr>
          <a:xfrm>
            <a:off x="715050" y="358100"/>
            <a:ext cx="77139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1"/>
              </a:buClr>
              <a:buSzPts val="2800"/>
              <a:buFont typeface="Ramabhadra"/>
              <a:buNone/>
              <a:defRPr>
                <a:solidFill>
                  <a:schemeClr val="accent1"/>
                </a:solidFill>
              </a:defRPr>
            </a:lvl1pPr>
            <a:lvl2pPr lvl="1" algn="ctr" rtl="0">
              <a:spcBef>
                <a:spcPts val="0"/>
              </a:spcBef>
              <a:spcAft>
                <a:spcPts val="0"/>
              </a:spcAft>
              <a:buClr>
                <a:schemeClr val="accent1"/>
              </a:buClr>
              <a:buSzPts val="2800"/>
              <a:buFont typeface="Ramabhadra"/>
              <a:buNone/>
              <a:defRPr sz="2800" b="1">
                <a:solidFill>
                  <a:schemeClr val="accent1"/>
                </a:solidFill>
                <a:latin typeface="Ramabhadra"/>
                <a:ea typeface="Ramabhadra"/>
                <a:cs typeface="Ramabhadra"/>
                <a:sym typeface="Ramabhadra"/>
              </a:defRPr>
            </a:lvl2pPr>
            <a:lvl3pPr lvl="2" algn="ctr" rtl="0">
              <a:spcBef>
                <a:spcPts val="0"/>
              </a:spcBef>
              <a:spcAft>
                <a:spcPts val="0"/>
              </a:spcAft>
              <a:buClr>
                <a:schemeClr val="accent1"/>
              </a:buClr>
              <a:buSzPts val="2800"/>
              <a:buFont typeface="Ramabhadra"/>
              <a:buNone/>
              <a:defRPr sz="2800" b="1">
                <a:solidFill>
                  <a:schemeClr val="accent1"/>
                </a:solidFill>
                <a:latin typeface="Ramabhadra"/>
                <a:ea typeface="Ramabhadra"/>
                <a:cs typeface="Ramabhadra"/>
                <a:sym typeface="Ramabhadra"/>
              </a:defRPr>
            </a:lvl3pPr>
            <a:lvl4pPr lvl="3" algn="ctr" rtl="0">
              <a:spcBef>
                <a:spcPts val="0"/>
              </a:spcBef>
              <a:spcAft>
                <a:spcPts val="0"/>
              </a:spcAft>
              <a:buClr>
                <a:schemeClr val="accent1"/>
              </a:buClr>
              <a:buSzPts val="2800"/>
              <a:buFont typeface="Ramabhadra"/>
              <a:buNone/>
              <a:defRPr sz="2800" b="1">
                <a:solidFill>
                  <a:schemeClr val="accent1"/>
                </a:solidFill>
                <a:latin typeface="Ramabhadra"/>
                <a:ea typeface="Ramabhadra"/>
                <a:cs typeface="Ramabhadra"/>
                <a:sym typeface="Ramabhadra"/>
              </a:defRPr>
            </a:lvl4pPr>
            <a:lvl5pPr lvl="4" algn="ctr" rtl="0">
              <a:spcBef>
                <a:spcPts val="0"/>
              </a:spcBef>
              <a:spcAft>
                <a:spcPts val="0"/>
              </a:spcAft>
              <a:buClr>
                <a:schemeClr val="accent1"/>
              </a:buClr>
              <a:buSzPts val="2800"/>
              <a:buFont typeface="Ramabhadra"/>
              <a:buNone/>
              <a:defRPr sz="2800" b="1">
                <a:solidFill>
                  <a:schemeClr val="accent1"/>
                </a:solidFill>
                <a:latin typeface="Ramabhadra"/>
                <a:ea typeface="Ramabhadra"/>
                <a:cs typeface="Ramabhadra"/>
                <a:sym typeface="Ramabhadra"/>
              </a:defRPr>
            </a:lvl5pPr>
            <a:lvl6pPr lvl="5" algn="ctr" rtl="0">
              <a:spcBef>
                <a:spcPts val="0"/>
              </a:spcBef>
              <a:spcAft>
                <a:spcPts val="0"/>
              </a:spcAft>
              <a:buClr>
                <a:schemeClr val="accent1"/>
              </a:buClr>
              <a:buSzPts val="2800"/>
              <a:buFont typeface="Ramabhadra"/>
              <a:buNone/>
              <a:defRPr sz="2800" b="1">
                <a:solidFill>
                  <a:schemeClr val="accent1"/>
                </a:solidFill>
                <a:latin typeface="Ramabhadra"/>
                <a:ea typeface="Ramabhadra"/>
                <a:cs typeface="Ramabhadra"/>
                <a:sym typeface="Ramabhadra"/>
              </a:defRPr>
            </a:lvl6pPr>
            <a:lvl7pPr lvl="6" algn="ctr" rtl="0">
              <a:spcBef>
                <a:spcPts val="0"/>
              </a:spcBef>
              <a:spcAft>
                <a:spcPts val="0"/>
              </a:spcAft>
              <a:buClr>
                <a:schemeClr val="accent1"/>
              </a:buClr>
              <a:buSzPts val="2800"/>
              <a:buFont typeface="Ramabhadra"/>
              <a:buNone/>
              <a:defRPr sz="2800" b="1">
                <a:solidFill>
                  <a:schemeClr val="accent1"/>
                </a:solidFill>
                <a:latin typeface="Ramabhadra"/>
                <a:ea typeface="Ramabhadra"/>
                <a:cs typeface="Ramabhadra"/>
                <a:sym typeface="Ramabhadra"/>
              </a:defRPr>
            </a:lvl7pPr>
            <a:lvl8pPr lvl="7" algn="ctr" rtl="0">
              <a:spcBef>
                <a:spcPts val="0"/>
              </a:spcBef>
              <a:spcAft>
                <a:spcPts val="0"/>
              </a:spcAft>
              <a:buClr>
                <a:schemeClr val="accent1"/>
              </a:buClr>
              <a:buSzPts val="2800"/>
              <a:buFont typeface="Ramabhadra"/>
              <a:buNone/>
              <a:defRPr sz="2800" b="1">
                <a:solidFill>
                  <a:schemeClr val="accent1"/>
                </a:solidFill>
                <a:latin typeface="Ramabhadra"/>
                <a:ea typeface="Ramabhadra"/>
                <a:cs typeface="Ramabhadra"/>
                <a:sym typeface="Ramabhadra"/>
              </a:defRPr>
            </a:lvl8pPr>
            <a:lvl9pPr lvl="8" algn="ctr" rtl="0">
              <a:spcBef>
                <a:spcPts val="0"/>
              </a:spcBef>
              <a:spcAft>
                <a:spcPts val="0"/>
              </a:spcAft>
              <a:buClr>
                <a:schemeClr val="accent1"/>
              </a:buClr>
              <a:buSzPts val="2800"/>
              <a:buFont typeface="Ramabhadra"/>
              <a:buNone/>
              <a:defRPr sz="2800" b="1">
                <a:solidFill>
                  <a:schemeClr val="accent1"/>
                </a:solidFill>
                <a:latin typeface="Ramabhadra"/>
                <a:ea typeface="Ramabhadra"/>
                <a:cs typeface="Ramabhadra"/>
                <a:sym typeface="Ramabhadra"/>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hanks 1">
  <p:cSld name="BLANK_1_1_1_1_1_1_2_1">
    <p:spTree>
      <p:nvGrpSpPr>
        <p:cNvPr id="1" name="Shape 262"/>
        <p:cNvGrpSpPr/>
        <p:nvPr/>
      </p:nvGrpSpPr>
      <p:grpSpPr>
        <a:xfrm>
          <a:off x="0" y="0"/>
          <a:ext cx="0" cy="0"/>
          <a:chOff x="0" y="0"/>
          <a:chExt cx="0" cy="0"/>
        </a:xfrm>
      </p:grpSpPr>
      <p:grpSp>
        <p:nvGrpSpPr>
          <p:cNvPr id="263" name="Google Shape;263;p28"/>
          <p:cNvGrpSpPr/>
          <p:nvPr/>
        </p:nvGrpSpPr>
        <p:grpSpPr>
          <a:xfrm>
            <a:off x="-2021398" y="-280488"/>
            <a:ext cx="13186853" cy="5587491"/>
            <a:chOff x="-2021398" y="-280488"/>
            <a:chExt cx="13186853" cy="5587491"/>
          </a:xfrm>
        </p:grpSpPr>
        <p:grpSp>
          <p:nvGrpSpPr>
            <p:cNvPr id="264" name="Google Shape;264;p28"/>
            <p:cNvGrpSpPr/>
            <p:nvPr/>
          </p:nvGrpSpPr>
          <p:grpSpPr>
            <a:xfrm>
              <a:off x="-2021398" y="-280488"/>
              <a:ext cx="3285628" cy="5470491"/>
              <a:chOff x="-2021398" y="-280488"/>
              <a:chExt cx="3285628" cy="5470491"/>
            </a:xfrm>
          </p:grpSpPr>
          <p:pic>
            <p:nvPicPr>
              <p:cNvPr id="265" name="Google Shape;265;p28"/>
              <p:cNvPicPr preferRelativeResize="0"/>
              <p:nvPr/>
            </p:nvPicPr>
            <p:blipFill>
              <a:blip r:embed="rId2">
                <a:alphaModFix/>
              </a:blip>
              <a:stretch>
                <a:fillRect/>
              </a:stretch>
            </p:blipFill>
            <p:spPr>
              <a:xfrm rot="5400000">
                <a:off x="-3112423" y="810537"/>
                <a:ext cx="5423976" cy="3241926"/>
              </a:xfrm>
              <a:prstGeom prst="rect">
                <a:avLst/>
              </a:prstGeom>
              <a:noFill/>
              <a:ln>
                <a:noFill/>
              </a:ln>
            </p:spPr>
          </p:pic>
          <p:sp>
            <p:nvSpPr>
              <p:cNvPr id="266" name="Google Shape;266;p28"/>
              <p:cNvSpPr/>
              <p:nvPr/>
            </p:nvSpPr>
            <p:spPr>
              <a:xfrm rot="10800000" flipH="1">
                <a:off x="-980170" y="-153175"/>
                <a:ext cx="1381200" cy="2023500"/>
              </a:xfrm>
              <a:prstGeom prst="round1Rect">
                <a:avLst>
                  <a:gd name="adj" fmla="val 50000"/>
                </a:avLst>
              </a:prstGeom>
              <a:gradFill>
                <a:gsLst>
                  <a:gs pos="0">
                    <a:schemeClr val="accent1"/>
                  </a:gs>
                  <a:gs pos="63000">
                    <a:srgbClr val="194175"/>
                  </a:gs>
                  <a:gs pos="100000">
                    <a:schemeClr val="accent2"/>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8"/>
              <p:cNvSpPr/>
              <p:nvPr/>
            </p:nvSpPr>
            <p:spPr>
              <a:xfrm rot="10800000">
                <a:off x="-980184" y="2606537"/>
                <a:ext cx="2200736" cy="2583466"/>
              </a:xfrm>
              <a:custGeom>
                <a:avLst/>
                <a:gdLst/>
                <a:ahLst/>
                <a:cxnLst/>
                <a:rect l="l" t="t" r="r" b="b"/>
                <a:pathLst>
                  <a:path w="30112" h="35350" extrusionOk="0">
                    <a:moveTo>
                      <a:pt x="30111" y="0"/>
                    </a:moveTo>
                    <a:lnTo>
                      <a:pt x="0" y="0"/>
                    </a:lnTo>
                    <a:lnTo>
                      <a:pt x="17169" y="32016"/>
                    </a:lnTo>
                    <a:cubicBezTo>
                      <a:pt x="18265" y="34064"/>
                      <a:pt x="20408" y="35350"/>
                      <a:pt x="22753" y="35350"/>
                    </a:cubicBezTo>
                    <a:lnTo>
                      <a:pt x="30111" y="35350"/>
                    </a:lnTo>
                    <a:close/>
                  </a:path>
                </a:pathLst>
              </a:custGeom>
              <a:gradFill>
                <a:gsLst>
                  <a:gs pos="0">
                    <a:schemeClr val="accent6"/>
                  </a:gs>
                  <a:gs pos="100000">
                    <a:schemeClr val="accent5"/>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8"/>
              <p:cNvSpPr/>
              <p:nvPr/>
            </p:nvSpPr>
            <p:spPr>
              <a:xfrm flipH="1">
                <a:off x="-49362" y="3718588"/>
                <a:ext cx="1313592" cy="1462763"/>
              </a:xfrm>
              <a:custGeom>
                <a:avLst/>
                <a:gdLst/>
                <a:ahLst/>
                <a:cxnLst/>
                <a:rect l="l" t="t" r="r" b="b"/>
                <a:pathLst>
                  <a:path w="26004" h="28957" extrusionOk="0">
                    <a:moveTo>
                      <a:pt x="16931" y="1"/>
                    </a:moveTo>
                    <a:cubicBezTo>
                      <a:pt x="16062" y="1"/>
                      <a:pt x="15276" y="477"/>
                      <a:pt x="14871" y="1239"/>
                    </a:cubicBezTo>
                    <a:lnTo>
                      <a:pt x="0" y="28957"/>
                    </a:lnTo>
                    <a:lnTo>
                      <a:pt x="11490" y="28957"/>
                    </a:lnTo>
                    <a:lnTo>
                      <a:pt x="25182" y="3418"/>
                    </a:lnTo>
                    <a:cubicBezTo>
                      <a:pt x="26003" y="1870"/>
                      <a:pt x="24872" y="1"/>
                      <a:pt x="2311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69" name="Google Shape;269;p28"/>
              <p:cNvCxnSpPr/>
              <p:nvPr/>
            </p:nvCxnSpPr>
            <p:spPr>
              <a:xfrm rot="10800000">
                <a:off x="-133745" y="2037184"/>
                <a:ext cx="803700" cy="1498500"/>
              </a:xfrm>
              <a:prstGeom prst="straightConnector1">
                <a:avLst/>
              </a:prstGeom>
              <a:noFill/>
              <a:ln w="19050" cap="flat" cmpd="sng">
                <a:solidFill>
                  <a:schemeClr val="accent1"/>
                </a:solidFill>
                <a:prstDash val="solid"/>
                <a:round/>
                <a:headEnd type="none" w="med" len="med"/>
                <a:tailEnd type="none" w="med" len="med"/>
              </a:ln>
            </p:spPr>
          </p:cxnSp>
          <p:sp>
            <p:nvSpPr>
              <p:cNvPr id="270" name="Google Shape;270;p28"/>
              <p:cNvSpPr/>
              <p:nvPr/>
            </p:nvSpPr>
            <p:spPr>
              <a:xfrm>
                <a:off x="341500" y="1930000"/>
                <a:ext cx="747202" cy="831749"/>
              </a:xfrm>
              <a:custGeom>
                <a:avLst/>
                <a:gdLst/>
                <a:ahLst/>
                <a:cxnLst/>
                <a:rect l="l" t="t" r="r" b="b"/>
                <a:pathLst>
                  <a:path w="13884" h="15455" extrusionOk="0">
                    <a:moveTo>
                      <a:pt x="9037" y="15454"/>
                    </a:moveTo>
                    <a:lnTo>
                      <a:pt x="12335" y="15454"/>
                    </a:lnTo>
                    <a:cubicBezTo>
                      <a:pt x="13276" y="15454"/>
                      <a:pt x="13883" y="14454"/>
                      <a:pt x="13443" y="13633"/>
                    </a:cubicBezTo>
                    <a:lnTo>
                      <a:pt x="6132" y="0"/>
                    </a:lnTo>
                    <a:lnTo>
                      <a:pt x="0" y="0"/>
                    </a:lnTo>
                    <a:lnTo>
                      <a:pt x="7930" y="14799"/>
                    </a:lnTo>
                    <a:cubicBezTo>
                      <a:pt x="8144" y="15204"/>
                      <a:pt x="8573" y="15454"/>
                      <a:pt x="9037" y="15454"/>
                    </a:cubicBezTo>
                    <a:close/>
                  </a:path>
                </a:pathLst>
              </a:custGeom>
              <a:gradFill>
                <a:gsLst>
                  <a:gs pos="0">
                    <a:schemeClr val="accent1"/>
                  </a:gs>
                  <a:gs pos="63000">
                    <a:srgbClr val="194175"/>
                  </a:gs>
                  <a:gs pos="100000">
                    <a:schemeClr val="accent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1" name="Google Shape;271;p28"/>
            <p:cNvGrpSpPr/>
            <p:nvPr/>
          </p:nvGrpSpPr>
          <p:grpSpPr>
            <a:xfrm flipH="1">
              <a:off x="7879827" y="-163488"/>
              <a:ext cx="3285628" cy="5470491"/>
              <a:chOff x="-2021398" y="-280488"/>
              <a:chExt cx="3285628" cy="5470491"/>
            </a:xfrm>
          </p:grpSpPr>
          <p:pic>
            <p:nvPicPr>
              <p:cNvPr id="272" name="Google Shape;272;p28"/>
              <p:cNvPicPr preferRelativeResize="0"/>
              <p:nvPr/>
            </p:nvPicPr>
            <p:blipFill>
              <a:blip r:embed="rId2">
                <a:alphaModFix/>
              </a:blip>
              <a:stretch>
                <a:fillRect/>
              </a:stretch>
            </p:blipFill>
            <p:spPr>
              <a:xfrm rot="5400000">
                <a:off x="-3112423" y="810537"/>
                <a:ext cx="5423976" cy="3241926"/>
              </a:xfrm>
              <a:prstGeom prst="rect">
                <a:avLst/>
              </a:prstGeom>
              <a:noFill/>
              <a:ln>
                <a:noFill/>
              </a:ln>
            </p:spPr>
          </p:pic>
          <p:sp>
            <p:nvSpPr>
              <p:cNvPr id="273" name="Google Shape;273;p28"/>
              <p:cNvSpPr/>
              <p:nvPr/>
            </p:nvSpPr>
            <p:spPr>
              <a:xfrm rot="10800000" flipH="1">
                <a:off x="-980170" y="-153175"/>
                <a:ext cx="1381200" cy="2023500"/>
              </a:xfrm>
              <a:prstGeom prst="round1Rect">
                <a:avLst>
                  <a:gd name="adj" fmla="val 50000"/>
                </a:avLst>
              </a:prstGeom>
              <a:gradFill>
                <a:gsLst>
                  <a:gs pos="0">
                    <a:schemeClr val="accent1"/>
                  </a:gs>
                  <a:gs pos="63000">
                    <a:srgbClr val="194175"/>
                  </a:gs>
                  <a:gs pos="100000">
                    <a:schemeClr val="accent2"/>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8"/>
              <p:cNvSpPr/>
              <p:nvPr/>
            </p:nvSpPr>
            <p:spPr>
              <a:xfrm rot="10800000">
                <a:off x="-980184" y="2606537"/>
                <a:ext cx="2200736" cy="2583466"/>
              </a:xfrm>
              <a:custGeom>
                <a:avLst/>
                <a:gdLst/>
                <a:ahLst/>
                <a:cxnLst/>
                <a:rect l="l" t="t" r="r" b="b"/>
                <a:pathLst>
                  <a:path w="30112" h="35350" extrusionOk="0">
                    <a:moveTo>
                      <a:pt x="30111" y="0"/>
                    </a:moveTo>
                    <a:lnTo>
                      <a:pt x="0" y="0"/>
                    </a:lnTo>
                    <a:lnTo>
                      <a:pt x="17169" y="32016"/>
                    </a:lnTo>
                    <a:cubicBezTo>
                      <a:pt x="18265" y="34064"/>
                      <a:pt x="20408" y="35350"/>
                      <a:pt x="22753" y="35350"/>
                    </a:cubicBezTo>
                    <a:lnTo>
                      <a:pt x="30111" y="35350"/>
                    </a:lnTo>
                    <a:close/>
                  </a:path>
                </a:pathLst>
              </a:custGeom>
              <a:gradFill>
                <a:gsLst>
                  <a:gs pos="0">
                    <a:schemeClr val="accent6"/>
                  </a:gs>
                  <a:gs pos="100000">
                    <a:schemeClr val="accent5"/>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28"/>
              <p:cNvSpPr/>
              <p:nvPr/>
            </p:nvSpPr>
            <p:spPr>
              <a:xfrm flipH="1">
                <a:off x="-49362" y="3718588"/>
                <a:ext cx="1313592" cy="1462763"/>
              </a:xfrm>
              <a:custGeom>
                <a:avLst/>
                <a:gdLst/>
                <a:ahLst/>
                <a:cxnLst/>
                <a:rect l="l" t="t" r="r" b="b"/>
                <a:pathLst>
                  <a:path w="26004" h="28957" extrusionOk="0">
                    <a:moveTo>
                      <a:pt x="16931" y="1"/>
                    </a:moveTo>
                    <a:cubicBezTo>
                      <a:pt x="16062" y="1"/>
                      <a:pt x="15276" y="477"/>
                      <a:pt x="14871" y="1239"/>
                    </a:cubicBezTo>
                    <a:lnTo>
                      <a:pt x="0" y="28957"/>
                    </a:lnTo>
                    <a:lnTo>
                      <a:pt x="11490" y="28957"/>
                    </a:lnTo>
                    <a:lnTo>
                      <a:pt x="25182" y="3418"/>
                    </a:lnTo>
                    <a:cubicBezTo>
                      <a:pt x="26003" y="1870"/>
                      <a:pt x="24872" y="1"/>
                      <a:pt x="2311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76" name="Google Shape;276;p28"/>
              <p:cNvCxnSpPr/>
              <p:nvPr/>
            </p:nvCxnSpPr>
            <p:spPr>
              <a:xfrm rot="10800000">
                <a:off x="-133745" y="2037184"/>
                <a:ext cx="803700" cy="1498500"/>
              </a:xfrm>
              <a:prstGeom prst="straightConnector1">
                <a:avLst/>
              </a:prstGeom>
              <a:noFill/>
              <a:ln w="19050" cap="flat" cmpd="sng">
                <a:solidFill>
                  <a:schemeClr val="accent1"/>
                </a:solidFill>
                <a:prstDash val="solid"/>
                <a:round/>
                <a:headEnd type="none" w="med" len="med"/>
                <a:tailEnd type="none" w="med" len="med"/>
              </a:ln>
            </p:spPr>
          </p:cxnSp>
          <p:sp>
            <p:nvSpPr>
              <p:cNvPr id="277" name="Google Shape;277;p28"/>
              <p:cNvSpPr/>
              <p:nvPr/>
            </p:nvSpPr>
            <p:spPr>
              <a:xfrm>
                <a:off x="341500" y="1930000"/>
                <a:ext cx="747202" cy="831749"/>
              </a:xfrm>
              <a:custGeom>
                <a:avLst/>
                <a:gdLst/>
                <a:ahLst/>
                <a:cxnLst/>
                <a:rect l="l" t="t" r="r" b="b"/>
                <a:pathLst>
                  <a:path w="13884" h="15455" extrusionOk="0">
                    <a:moveTo>
                      <a:pt x="9037" y="15454"/>
                    </a:moveTo>
                    <a:lnTo>
                      <a:pt x="12335" y="15454"/>
                    </a:lnTo>
                    <a:cubicBezTo>
                      <a:pt x="13276" y="15454"/>
                      <a:pt x="13883" y="14454"/>
                      <a:pt x="13443" y="13633"/>
                    </a:cubicBezTo>
                    <a:lnTo>
                      <a:pt x="6132" y="0"/>
                    </a:lnTo>
                    <a:lnTo>
                      <a:pt x="0" y="0"/>
                    </a:lnTo>
                    <a:lnTo>
                      <a:pt x="7930" y="14799"/>
                    </a:lnTo>
                    <a:cubicBezTo>
                      <a:pt x="8144" y="15204"/>
                      <a:pt x="8573" y="15454"/>
                      <a:pt x="9037" y="15454"/>
                    </a:cubicBezTo>
                    <a:close/>
                  </a:path>
                </a:pathLst>
              </a:custGeom>
              <a:gradFill>
                <a:gsLst>
                  <a:gs pos="0">
                    <a:schemeClr val="accent1"/>
                  </a:gs>
                  <a:gs pos="63000">
                    <a:srgbClr val="194175"/>
                  </a:gs>
                  <a:gs pos="100000">
                    <a:schemeClr val="accent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78" name="Google Shape;278;p28"/>
          <p:cNvSpPr txBox="1">
            <a:spLocks noGrp="1"/>
          </p:cNvSpPr>
          <p:nvPr>
            <p:ph type="ctrTitle"/>
          </p:nvPr>
        </p:nvSpPr>
        <p:spPr>
          <a:xfrm>
            <a:off x="2430025" y="669825"/>
            <a:ext cx="4284000" cy="997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279" name="Google Shape;279;p28"/>
          <p:cNvSpPr txBox="1">
            <a:spLocks noGrp="1"/>
          </p:cNvSpPr>
          <p:nvPr>
            <p:ph type="subTitle" idx="1"/>
          </p:nvPr>
        </p:nvSpPr>
        <p:spPr>
          <a:xfrm>
            <a:off x="2425075" y="1646825"/>
            <a:ext cx="4293900" cy="959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200"/>
              <a:buNone/>
              <a:defRPr sz="1600"/>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280" name="Google Shape;280;p28"/>
          <p:cNvSpPr txBox="1"/>
          <p:nvPr/>
        </p:nvSpPr>
        <p:spPr>
          <a:xfrm>
            <a:off x="2122375" y="3363700"/>
            <a:ext cx="4899300" cy="923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accent1"/>
                </a:solidFill>
                <a:latin typeface="Raleway Medium"/>
                <a:ea typeface="Raleway Medium"/>
                <a:cs typeface="Raleway Medium"/>
                <a:sym typeface="Raleway Medium"/>
              </a:rPr>
              <a:t>CREDITS: This presentation template was created by</a:t>
            </a:r>
            <a:r>
              <a:rPr lang="en">
                <a:solidFill>
                  <a:schemeClr val="accent1"/>
                </a:solidFill>
                <a:latin typeface="Raleway"/>
                <a:ea typeface="Raleway"/>
                <a:cs typeface="Raleway"/>
                <a:sym typeface="Raleway"/>
              </a:rPr>
              <a:t> </a:t>
            </a:r>
            <a:r>
              <a:rPr lang="en" b="1">
                <a:solidFill>
                  <a:schemeClr val="accent1"/>
                </a:solidFill>
                <a:uFill>
                  <a:noFill/>
                </a:uFill>
                <a:latin typeface="Raleway"/>
                <a:ea typeface="Raleway"/>
                <a:cs typeface="Raleway"/>
                <a:sym typeface="Raleway"/>
                <a:hlinkClick r:id="rId3">
                  <a:extLst>
                    <a:ext uri="{A12FA001-AC4F-418D-AE19-62706E023703}">
                      <ahyp:hlinkClr xmlns:ahyp="http://schemas.microsoft.com/office/drawing/2018/hyperlinkcolor" val="tx"/>
                    </a:ext>
                  </a:extLst>
                </a:hlinkClick>
              </a:rPr>
              <a:t>Slidesgo</a:t>
            </a:r>
            <a:r>
              <a:rPr lang="en">
                <a:solidFill>
                  <a:schemeClr val="accent1"/>
                </a:solidFill>
                <a:latin typeface="Raleway Medium"/>
                <a:ea typeface="Raleway Medium"/>
                <a:cs typeface="Raleway Medium"/>
                <a:sym typeface="Raleway Medium"/>
              </a:rPr>
              <a:t>, including icons by</a:t>
            </a:r>
            <a:r>
              <a:rPr lang="en">
                <a:solidFill>
                  <a:schemeClr val="accent1"/>
                </a:solidFill>
                <a:latin typeface="Raleway"/>
                <a:ea typeface="Raleway"/>
                <a:cs typeface="Raleway"/>
                <a:sym typeface="Raleway"/>
              </a:rPr>
              <a:t> </a:t>
            </a:r>
            <a:r>
              <a:rPr lang="en" b="1">
                <a:solidFill>
                  <a:schemeClr val="accent1"/>
                </a:solidFill>
                <a:uFill>
                  <a:noFill/>
                </a:uFill>
                <a:latin typeface="Raleway"/>
                <a:ea typeface="Raleway"/>
                <a:cs typeface="Raleway"/>
                <a:sym typeface="Raleway"/>
                <a:hlinkClick r:id="rId4">
                  <a:extLst>
                    <a:ext uri="{A12FA001-AC4F-418D-AE19-62706E023703}">
                      <ahyp:hlinkClr xmlns:ahyp="http://schemas.microsoft.com/office/drawing/2018/hyperlinkcolor" val="tx"/>
                    </a:ext>
                  </a:extLst>
                </a:hlinkClick>
              </a:rPr>
              <a:t>Flaticon</a:t>
            </a:r>
            <a:r>
              <a:rPr lang="en">
                <a:solidFill>
                  <a:schemeClr val="accent1"/>
                </a:solidFill>
                <a:latin typeface="Raleway Medium"/>
                <a:ea typeface="Raleway Medium"/>
                <a:cs typeface="Raleway Medium"/>
                <a:sym typeface="Raleway Medium"/>
              </a:rPr>
              <a:t>, infographics &amp;</a:t>
            </a:r>
            <a:r>
              <a:rPr lang="en">
                <a:solidFill>
                  <a:schemeClr val="accent1"/>
                </a:solidFill>
                <a:latin typeface="Raleway"/>
                <a:ea typeface="Raleway"/>
                <a:cs typeface="Raleway"/>
                <a:sym typeface="Raleway"/>
              </a:rPr>
              <a:t> </a:t>
            </a:r>
            <a:r>
              <a:rPr lang="en">
                <a:solidFill>
                  <a:schemeClr val="accent1"/>
                </a:solidFill>
                <a:latin typeface="Raleway Medium"/>
                <a:ea typeface="Raleway Medium"/>
                <a:cs typeface="Raleway Medium"/>
                <a:sym typeface="Raleway Medium"/>
              </a:rPr>
              <a:t>images by </a:t>
            </a:r>
            <a:r>
              <a:rPr lang="en" b="1">
                <a:solidFill>
                  <a:schemeClr val="accent1"/>
                </a:solidFill>
                <a:uFill>
                  <a:noFill/>
                </a:uFill>
                <a:latin typeface="Raleway"/>
                <a:ea typeface="Raleway"/>
                <a:cs typeface="Raleway"/>
                <a:sym typeface="Raleway"/>
                <a:hlinkClick r:id="rId5">
                  <a:extLst>
                    <a:ext uri="{A12FA001-AC4F-418D-AE19-62706E023703}">
                      <ahyp:hlinkClr xmlns:ahyp="http://schemas.microsoft.com/office/drawing/2018/hyperlinkcolor" val="tx"/>
                    </a:ext>
                  </a:extLst>
                </a:hlinkClick>
              </a:rPr>
              <a:t>Freepik</a:t>
            </a:r>
            <a:endParaRPr b="1">
              <a:solidFill>
                <a:schemeClr val="accent1"/>
              </a:solidFill>
              <a:latin typeface="Raleway"/>
              <a:ea typeface="Raleway"/>
              <a:cs typeface="Raleway"/>
              <a:sym typeface="Raleway"/>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281"/>
        <p:cNvGrpSpPr/>
        <p:nvPr/>
      </p:nvGrpSpPr>
      <p:grpSpPr>
        <a:xfrm>
          <a:off x="0" y="0"/>
          <a:ext cx="0" cy="0"/>
          <a:chOff x="0" y="0"/>
          <a:chExt cx="0" cy="0"/>
        </a:xfrm>
      </p:grpSpPr>
      <p:grpSp>
        <p:nvGrpSpPr>
          <p:cNvPr id="282" name="Google Shape;282;p29"/>
          <p:cNvGrpSpPr/>
          <p:nvPr/>
        </p:nvGrpSpPr>
        <p:grpSpPr>
          <a:xfrm>
            <a:off x="-289287" y="-577506"/>
            <a:ext cx="10470663" cy="5721007"/>
            <a:chOff x="-289287" y="-577506"/>
            <a:chExt cx="10470663" cy="5721007"/>
          </a:xfrm>
        </p:grpSpPr>
        <p:sp>
          <p:nvSpPr>
            <p:cNvPr id="283" name="Google Shape;283;p29"/>
            <p:cNvSpPr/>
            <p:nvPr/>
          </p:nvSpPr>
          <p:spPr>
            <a:xfrm flipH="1">
              <a:off x="-227693" y="-82087"/>
              <a:ext cx="1585322" cy="1861089"/>
            </a:xfrm>
            <a:custGeom>
              <a:avLst/>
              <a:gdLst/>
              <a:ahLst/>
              <a:cxnLst/>
              <a:rect l="l" t="t" r="r" b="b"/>
              <a:pathLst>
                <a:path w="30112" h="35350" extrusionOk="0">
                  <a:moveTo>
                    <a:pt x="30111" y="0"/>
                  </a:moveTo>
                  <a:lnTo>
                    <a:pt x="0" y="0"/>
                  </a:lnTo>
                  <a:lnTo>
                    <a:pt x="17169" y="32016"/>
                  </a:lnTo>
                  <a:cubicBezTo>
                    <a:pt x="18265" y="34064"/>
                    <a:pt x="20408" y="35350"/>
                    <a:pt x="22753" y="35350"/>
                  </a:cubicBezTo>
                  <a:lnTo>
                    <a:pt x="30111" y="35350"/>
                  </a:lnTo>
                  <a:close/>
                </a:path>
              </a:pathLst>
            </a:custGeom>
            <a:gradFill>
              <a:gsLst>
                <a:gs pos="0">
                  <a:schemeClr val="accent6"/>
                </a:gs>
                <a:gs pos="100000">
                  <a:schemeClr val="accent5"/>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29"/>
            <p:cNvSpPr/>
            <p:nvPr/>
          </p:nvSpPr>
          <p:spPr>
            <a:xfrm rot="3397010" flipH="1">
              <a:off x="21768" y="-360169"/>
              <a:ext cx="1298627" cy="1444518"/>
            </a:xfrm>
            <a:custGeom>
              <a:avLst/>
              <a:gdLst/>
              <a:ahLst/>
              <a:cxnLst/>
              <a:rect l="l" t="t" r="r" b="b"/>
              <a:pathLst>
                <a:path w="13895" h="15456" extrusionOk="0">
                  <a:moveTo>
                    <a:pt x="4846" y="15455"/>
                  </a:moveTo>
                  <a:lnTo>
                    <a:pt x="1548" y="15455"/>
                  </a:lnTo>
                  <a:cubicBezTo>
                    <a:pt x="608" y="15455"/>
                    <a:pt x="0" y="14455"/>
                    <a:pt x="453" y="13634"/>
                  </a:cubicBezTo>
                  <a:lnTo>
                    <a:pt x="7763" y="1"/>
                  </a:lnTo>
                  <a:lnTo>
                    <a:pt x="13895" y="1"/>
                  </a:lnTo>
                  <a:lnTo>
                    <a:pt x="5953" y="14800"/>
                  </a:lnTo>
                  <a:cubicBezTo>
                    <a:pt x="5739" y="15205"/>
                    <a:pt x="5311" y="15455"/>
                    <a:pt x="4846" y="15455"/>
                  </a:cubicBezTo>
                  <a:close/>
                </a:path>
              </a:pathLst>
            </a:custGeom>
            <a:gradFill>
              <a:gsLst>
                <a:gs pos="0">
                  <a:schemeClr val="accent3"/>
                </a:gs>
                <a:gs pos="34000">
                  <a:srgbClr val="FAB93C"/>
                </a:gs>
                <a:gs pos="100000">
                  <a:schemeClr val="accent4"/>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29"/>
            <p:cNvSpPr/>
            <p:nvPr/>
          </p:nvSpPr>
          <p:spPr>
            <a:xfrm>
              <a:off x="7613825" y="4684125"/>
              <a:ext cx="1698150" cy="459376"/>
            </a:xfrm>
            <a:custGeom>
              <a:avLst/>
              <a:gdLst/>
              <a:ahLst/>
              <a:cxnLst/>
              <a:rect l="l" t="t" r="r" b="b"/>
              <a:pathLst>
                <a:path w="22361" h="6049" extrusionOk="0">
                  <a:moveTo>
                    <a:pt x="19336" y="6049"/>
                  </a:moveTo>
                  <a:lnTo>
                    <a:pt x="3024" y="6049"/>
                  </a:lnTo>
                  <a:cubicBezTo>
                    <a:pt x="1358" y="6049"/>
                    <a:pt x="0" y="4692"/>
                    <a:pt x="0" y="3025"/>
                  </a:cubicBezTo>
                  <a:lnTo>
                    <a:pt x="0" y="3025"/>
                  </a:lnTo>
                  <a:cubicBezTo>
                    <a:pt x="0" y="1358"/>
                    <a:pt x="1358" y="1"/>
                    <a:pt x="3024" y="1"/>
                  </a:cubicBezTo>
                  <a:lnTo>
                    <a:pt x="19336" y="1"/>
                  </a:lnTo>
                  <a:cubicBezTo>
                    <a:pt x="21003" y="1"/>
                    <a:pt x="22360" y="1358"/>
                    <a:pt x="22360" y="3025"/>
                  </a:cubicBezTo>
                  <a:lnTo>
                    <a:pt x="22360" y="3025"/>
                  </a:lnTo>
                  <a:cubicBezTo>
                    <a:pt x="22360" y="4692"/>
                    <a:pt x="21003" y="6049"/>
                    <a:pt x="19336" y="6049"/>
                  </a:cubicBezTo>
                  <a:close/>
                </a:path>
              </a:pathLst>
            </a:custGeom>
            <a:gradFill>
              <a:gsLst>
                <a:gs pos="0">
                  <a:schemeClr val="accent6"/>
                </a:gs>
                <a:gs pos="100000">
                  <a:schemeClr val="accent5"/>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9"/>
            <p:cNvSpPr/>
            <p:nvPr/>
          </p:nvSpPr>
          <p:spPr>
            <a:xfrm>
              <a:off x="8483225" y="0"/>
              <a:ext cx="1698150" cy="459376"/>
            </a:xfrm>
            <a:custGeom>
              <a:avLst/>
              <a:gdLst/>
              <a:ahLst/>
              <a:cxnLst/>
              <a:rect l="l" t="t" r="r" b="b"/>
              <a:pathLst>
                <a:path w="22361" h="6049" extrusionOk="0">
                  <a:moveTo>
                    <a:pt x="19336" y="6049"/>
                  </a:moveTo>
                  <a:lnTo>
                    <a:pt x="3024" y="6049"/>
                  </a:lnTo>
                  <a:cubicBezTo>
                    <a:pt x="1358" y="6049"/>
                    <a:pt x="0" y="4692"/>
                    <a:pt x="0" y="3025"/>
                  </a:cubicBezTo>
                  <a:lnTo>
                    <a:pt x="0" y="3025"/>
                  </a:lnTo>
                  <a:cubicBezTo>
                    <a:pt x="0" y="1358"/>
                    <a:pt x="1358" y="1"/>
                    <a:pt x="3024" y="1"/>
                  </a:cubicBezTo>
                  <a:lnTo>
                    <a:pt x="19336" y="1"/>
                  </a:lnTo>
                  <a:cubicBezTo>
                    <a:pt x="21003" y="1"/>
                    <a:pt x="22360" y="1358"/>
                    <a:pt x="22360" y="3025"/>
                  </a:cubicBezTo>
                  <a:lnTo>
                    <a:pt x="22360" y="3025"/>
                  </a:lnTo>
                  <a:cubicBezTo>
                    <a:pt x="22360" y="4692"/>
                    <a:pt x="21003" y="6049"/>
                    <a:pt x="19336" y="6049"/>
                  </a:cubicBezTo>
                  <a:close/>
                </a:path>
              </a:pathLst>
            </a:custGeom>
            <a:gradFill>
              <a:gsLst>
                <a:gs pos="0">
                  <a:schemeClr val="accent6"/>
                </a:gs>
                <a:gs pos="100000">
                  <a:schemeClr val="accent5"/>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2">
  <p:cSld name="CUSTOM_8">
    <p:spTree>
      <p:nvGrpSpPr>
        <p:cNvPr id="1" name="Shape 287"/>
        <p:cNvGrpSpPr/>
        <p:nvPr/>
      </p:nvGrpSpPr>
      <p:grpSpPr>
        <a:xfrm>
          <a:off x="0" y="0"/>
          <a:ext cx="0" cy="0"/>
          <a:chOff x="0" y="0"/>
          <a:chExt cx="0" cy="0"/>
        </a:xfrm>
      </p:grpSpPr>
      <p:grpSp>
        <p:nvGrpSpPr>
          <p:cNvPr id="288" name="Google Shape;288;p30"/>
          <p:cNvGrpSpPr/>
          <p:nvPr/>
        </p:nvGrpSpPr>
        <p:grpSpPr>
          <a:xfrm>
            <a:off x="0" y="12"/>
            <a:ext cx="9144007" cy="5143489"/>
            <a:chOff x="0" y="12"/>
            <a:chExt cx="9144007" cy="5143489"/>
          </a:xfrm>
        </p:grpSpPr>
        <p:grpSp>
          <p:nvGrpSpPr>
            <p:cNvPr id="289" name="Google Shape;289;p30"/>
            <p:cNvGrpSpPr/>
            <p:nvPr/>
          </p:nvGrpSpPr>
          <p:grpSpPr>
            <a:xfrm>
              <a:off x="0" y="3592959"/>
              <a:ext cx="2320507" cy="1550542"/>
              <a:chOff x="0" y="3592959"/>
              <a:chExt cx="2320507" cy="1550542"/>
            </a:xfrm>
          </p:grpSpPr>
          <p:sp>
            <p:nvSpPr>
              <p:cNvPr id="290" name="Google Shape;290;p30"/>
              <p:cNvSpPr/>
              <p:nvPr/>
            </p:nvSpPr>
            <p:spPr>
              <a:xfrm>
                <a:off x="0" y="4661800"/>
                <a:ext cx="2320507" cy="481701"/>
              </a:xfrm>
              <a:custGeom>
                <a:avLst/>
                <a:gdLst/>
                <a:ahLst/>
                <a:cxnLst/>
                <a:rect l="l" t="t" r="r" b="b"/>
                <a:pathLst>
                  <a:path w="40899" h="8490" extrusionOk="0">
                    <a:moveTo>
                      <a:pt x="37386" y="0"/>
                    </a:moveTo>
                    <a:lnTo>
                      <a:pt x="1" y="0"/>
                    </a:lnTo>
                    <a:lnTo>
                      <a:pt x="1" y="8490"/>
                    </a:lnTo>
                    <a:lnTo>
                      <a:pt x="35850" y="8490"/>
                    </a:lnTo>
                    <a:cubicBezTo>
                      <a:pt x="36898" y="8490"/>
                      <a:pt x="37863" y="7918"/>
                      <a:pt x="38363" y="7001"/>
                    </a:cubicBezTo>
                    <a:lnTo>
                      <a:pt x="39887" y="4132"/>
                    </a:lnTo>
                    <a:cubicBezTo>
                      <a:pt x="40899" y="2263"/>
                      <a:pt x="39529" y="0"/>
                      <a:pt x="37386" y="0"/>
                    </a:cubicBezTo>
                    <a:close/>
                  </a:path>
                </a:pathLst>
              </a:custGeom>
              <a:gradFill>
                <a:gsLst>
                  <a:gs pos="0">
                    <a:schemeClr val="accent3"/>
                  </a:gs>
                  <a:gs pos="34000">
                    <a:srgbClr val="FAB93C"/>
                  </a:gs>
                  <a:gs pos="100000">
                    <a:schemeClr val="accent4"/>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30"/>
              <p:cNvSpPr/>
              <p:nvPr/>
            </p:nvSpPr>
            <p:spPr>
              <a:xfrm>
                <a:off x="0" y="3592959"/>
                <a:ext cx="1139773" cy="1550539"/>
              </a:xfrm>
              <a:custGeom>
                <a:avLst/>
                <a:gdLst/>
                <a:ahLst/>
                <a:cxnLst/>
                <a:rect l="l" t="t" r="r" b="b"/>
                <a:pathLst>
                  <a:path w="24576" h="33433" extrusionOk="0">
                    <a:moveTo>
                      <a:pt x="22611" y="83"/>
                    </a:moveTo>
                    <a:lnTo>
                      <a:pt x="1" y="0"/>
                    </a:lnTo>
                    <a:lnTo>
                      <a:pt x="1" y="33433"/>
                    </a:lnTo>
                    <a:lnTo>
                      <a:pt x="7513" y="33433"/>
                    </a:lnTo>
                    <a:lnTo>
                      <a:pt x="24015" y="2405"/>
                    </a:lnTo>
                    <a:cubicBezTo>
                      <a:pt x="24575" y="1357"/>
                      <a:pt x="23813" y="95"/>
                      <a:pt x="22611" y="83"/>
                    </a:cubicBezTo>
                    <a:close/>
                  </a:path>
                </a:pathLst>
              </a:custGeom>
              <a:gradFill>
                <a:gsLst>
                  <a:gs pos="0">
                    <a:schemeClr val="accent6"/>
                  </a:gs>
                  <a:gs pos="100000">
                    <a:schemeClr val="accent5"/>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30"/>
              <p:cNvSpPr/>
              <p:nvPr/>
            </p:nvSpPr>
            <p:spPr>
              <a:xfrm>
                <a:off x="244913" y="4013000"/>
                <a:ext cx="940363" cy="1046767"/>
              </a:xfrm>
              <a:custGeom>
                <a:avLst/>
                <a:gdLst/>
                <a:ahLst/>
                <a:cxnLst/>
                <a:rect l="l" t="t" r="r" b="b"/>
                <a:pathLst>
                  <a:path w="13884" h="15455" extrusionOk="0">
                    <a:moveTo>
                      <a:pt x="9037" y="15454"/>
                    </a:moveTo>
                    <a:lnTo>
                      <a:pt x="12335" y="15454"/>
                    </a:lnTo>
                    <a:cubicBezTo>
                      <a:pt x="13276" y="15454"/>
                      <a:pt x="13883" y="14454"/>
                      <a:pt x="13443" y="13633"/>
                    </a:cubicBezTo>
                    <a:lnTo>
                      <a:pt x="6132" y="0"/>
                    </a:lnTo>
                    <a:lnTo>
                      <a:pt x="0" y="0"/>
                    </a:lnTo>
                    <a:lnTo>
                      <a:pt x="7930" y="14799"/>
                    </a:lnTo>
                    <a:cubicBezTo>
                      <a:pt x="8144" y="15204"/>
                      <a:pt x="8573" y="15454"/>
                      <a:pt x="9037" y="15454"/>
                    </a:cubicBezTo>
                    <a:close/>
                  </a:path>
                </a:pathLst>
              </a:custGeom>
              <a:gradFill>
                <a:gsLst>
                  <a:gs pos="0">
                    <a:schemeClr val="accent1"/>
                  </a:gs>
                  <a:gs pos="63000">
                    <a:srgbClr val="194175"/>
                  </a:gs>
                  <a:gs pos="100000">
                    <a:schemeClr val="accent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3" name="Google Shape;293;p30"/>
            <p:cNvGrpSpPr/>
            <p:nvPr/>
          </p:nvGrpSpPr>
          <p:grpSpPr>
            <a:xfrm flipH="1">
              <a:off x="7958731" y="12"/>
              <a:ext cx="1185276" cy="1550539"/>
              <a:chOff x="0" y="3592959"/>
              <a:chExt cx="1185276" cy="1550539"/>
            </a:xfrm>
          </p:grpSpPr>
          <p:sp>
            <p:nvSpPr>
              <p:cNvPr id="294" name="Google Shape;294;p30"/>
              <p:cNvSpPr/>
              <p:nvPr/>
            </p:nvSpPr>
            <p:spPr>
              <a:xfrm>
                <a:off x="0" y="3592959"/>
                <a:ext cx="1139773" cy="1550539"/>
              </a:xfrm>
              <a:custGeom>
                <a:avLst/>
                <a:gdLst/>
                <a:ahLst/>
                <a:cxnLst/>
                <a:rect l="l" t="t" r="r" b="b"/>
                <a:pathLst>
                  <a:path w="24576" h="33433" extrusionOk="0">
                    <a:moveTo>
                      <a:pt x="22611" y="83"/>
                    </a:moveTo>
                    <a:lnTo>
                      <a:pt x="1" y="0"/>
                    </a:lnTo>
                    <a:lnTo>
                      <a:pt x="1" y="33433"/>
                    </a:lnTo>
                    <a:lnTo>
                      <a:pt x="7513" y="33433"/>
                    </a:lnTo>
                    <a:lnTo>
                      <a:pt x="24015" y="2405"/>
                    </a:lnTo>
                    <a:cubicBezTo>
                      <a:pt x="24575" y="1357"/>
                      <a:pt x="23813" y="95"/>
                      <a:pt x="22611" y="83"/>
                    </a:cubicBezTo>
                    <a:close/>
                  </a:path>
                </a:pathLst>
              </a:custGeom>
              <a:gradFill>
                <a:gsLst>
                  <a:gs pos="0">
                    <a:schemeClr val="accent6"/>
                  </a:gs>
                  <a:gs pos="100000">
                    <a:schemeClr val="accent5"/>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30"/>
              <p:cNvSpPr/>
              <p:nvPr/>
            </p:nvSpPr>
            <p:spPr>
              <a:xfrm>
                <a:off x="244913" y="4013000"/>
                <a:ext cx="940363" cy="1046767"/>
              </a:xfrm>
              <a:custGeom>
                <a:avLst/>
                <a:gdLst/>
                <a:ahLst/>
                <a:cxnLst/>
                <a:rect l="l" t="t" r="r" b="b"/>
                <a:pathLst>
                  <a:path w="13884" h="15455" extrusionOk="0">
                    <a:moveTo>
                      <a:pt x="9037" y="15454"/>
                    </a:moveTo>
                    <a:lnTo>
                      <a:pt x="12335" y="15454"/>
                    </a:lnTo>
                    <a:cubicBezTo>
                      <a:pt x="13276" y="15454"/>
                      <a:pt x="13883" y="14454"/>
                      <a:pt x="13443" y="13633"/>
                    </a:cubicBezTo>
                    <a:lnTo>
                      <a:pt x="6132" y="0"/>
                    </a:lnTo>
                    <a:lnTo>
                      <a:pt x="0" y="0"/>
                    </a:lnTo>
                    <a:lnTo>
                      <a:pt x="7930" y="14799"/>
                    </a:lnTo>
                    <a:cubicBezTo>
                      <a:pt x="8144" y="15204"/>
                      <a:pt x="8573" y="15454"/>
                      <a:pt x="9037" y="15454"/>
                    </a:cubicBezTo>
                    <a:close/>
                  </a:path>
                </a:pathLst>
              </a:custGeom>
              <a:gradFill>
                <a:gsLst>
                  <a:gs pos="0">
                    <a:schemeClr val="accent1"/>
                  </a:gs>
                  <a:gs pos="63000">
                    <a:srgbClr val="194175"/>
                  </a:gs>
                  <a:gs pos="100000">
                    <a:schemeClr val="accent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5050" y="358100"/>
            <a:ext cx="7713900" cy="5727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accent1"/>
              </a:buClr>
              <a:buSzPts val="3200"/>
              <a:buFont typeface="Montserrat ExtraBold"/>
              <a:buNone/>
              <a:defRPr sz="3200">
                <a:solidFill>
                  <a:schemeClr val="accent1"/>
                </a:solidFill>
                <a:latin typeface="Montserrat ExtraBold"/>
                <a:ea typeface="Montserrat ExtraBold"/>
                <a:cs typeface="Montserrat ExtraBold"/>
                <a:sym typeface="Montserrat ExtraBold"/>
              </a:defRPr>
            </a:lvl1pPr>
            <a:lvl2pPr lvl="1" algn="ctr" rtl="0">
              <a:spcBef>
                <a:spcPts val="0"/>
              </a:spcBef>
              <a:spcAft>
                <a:spcPts val="0"/>
              </a:spcAft>
              <a:buClr>
                <a:schemeClr val="accent1"/>
              </a:buClr>
              <a:buSzPts val="3200"/>
              <a:buFont typeface="Montserrat ExtraBold"/>
              <a:buNone/>
              <a:defRPr sz="3200">
                <a:solidFill>
                  <a:schemeClr val="accent1"/>
                </a:solidFill>
                <a:latin typeface="Montserrat ExtraBold"/>
                <a:ea typeface="Montserrat ExtraBold"/>
                <a:cs typeface="Montserrat ExtraBold"/>
                <a:sym typeface="Montserrat ExtraBold"/>
              </a:defRPr>
            </a:lvl2pPr>
            <a:lvl3pPr lvl="2" algn="ctr" rtl="0">
              <a:spcBef>
                <a:spcPts val="0"/>
              </a:spcBef>
              <a:spcAft>
                <a:spcPts val="0"/>
              </a:spcAft>
              <a:buClr>
                <a:schemeClr val="accent1"/>
              </a:buClr>
              <a:buSzPts val="3200"/>
              <a:buFont typeface="Montserrat ExtraBold"/>
              <a:buNone/>
              <a:defRPr sz="3200">
                <a:solidFill>
                  <a:schemeClr val="accent1"/>
                </a:solidFill>
                <a:latin typeface="Montserrat ExtraBold"/>
                <a:ea typeface="Montserrat ExtraBold"/>
                <a:cs typeface="Montserrat ExtraBold"/>
                <a:sym typeface="Montserrat ExtraBold"/>
              </a:defRPr>
            </a:lvl3pPr>
            <a:lvl4pPr lvl="3" algn="ctr" rtl="0">
              <a:spcBef>
                <a:spcPts val="0"/>
              </a:spcBef>
              <a:spcAft>
                <a:spcPts val="0"/>
              </a:spcAft>
              <a:buClr>
                <a:schemeClr val="accent1"/>
              </a:buClr>
              <a:buSzPts val="3200"/>
              <a:buFont typeface="Montserrat ExtraBold"/>
              <a:buNone/>
              <a:defRPr sz="3200">
                <a:solidFill>
                  <a:schemeClr val="accent1"/>
                </a:solidFill>
                <a:latin typeface="Montserrat ExtraBold"/>
                <a:ea typeface="Montserrat ExtraBold"/>
                <a:cs typeface="Montserrat ExtraBold"/>
                <a:sym typeface="Montserrat ExtraBold"/>
              </a:defRPr>
            </a:lvl4pPr>
            <a:lvl5pPr lvl="4" algn="ctr" rtl="0">
              <a:spcBef>
                <a:spcPts val="0"/>
              </a:spcBef>
              <a:spcAft>
                <a:spcPts val="0"/>
              </a:spcAft>
              <a:buClr>
                <a:schemeClr val="accent1"/>
              </a:buClr>
              <a:buSzPts val="3200"/>
              <a:buFont typeface="Montserrat ExtraBold"/>
              <a:buNone/>
              <a:defRPr sz="3200">
                <a:solidFill>
                  <a:schemeClr val="accent1"/>
                </a:solidFill>
                <a:latin typeface="Montserrat ExtraBold"/>
                <a:ea typeface="Montserrat ExtraBold"/>
                <a:cs typeface="Montserrat ExtraBold"/>
                <a:sym typeface="Montserrat ExtraBold"/>
              </a:defRPr>
            </a:lvl5pPr>
            <a:lvl6pPr lvl="5" algn="ctr" rtl="0">
              <a:spcBef>
                <a:spcPts val="0"/>
              </a:spcBef>
              <a:spcAft>
                <a:spcPts val="0"/>
              </a:spcAft>
              <a:buClr>
                <a:schemeClr val="accent1"/>
              </a:buClr>
              <a:buSzPts val="3200"/>
              <a:buFont typeface="Montserrat ExtraBold"/>
              <a:buNone/>
              <a:defRPr sz="3200">
                <a:solidFill>
                  <a:schemeClr val="accent1"/>
                </a:solidFill>
                <a:latin typeface="Montserrat ExtraBold"/>
                <a:ea typeface="Montserrat ExtraBold"/>
                <a:cs typeface="Montserrat ExtraBold"/>
                <a:sym typeface="Montserrat ExtraBold"/>
              </a:defRPr>
            </a:lvl6pPr>
            <a:lvl7pPr lvl="6" algn="ctr" rtl="0">
              <a:spcBef>
                <a:spcPts val="0"/>
              </a:spcBef>
              <a:spcAft>
                <a:spcPts val="0"/>
              </a:spcAft>
              <a:buClr>
                <a:schemeClr val="accent1"/>
              </a:buClr>
              <a:buSzPts val="3200"/>
              <a:buFont typeface="Montserrat ExtraBold"/>
              <a:buNone/>
              <a:defRPr sz="3200">
                <a:solidFill>
                  <a:schemeClr val="accent1"/>
                </a:solidFill>
                <a:latin typeface="Montserrat ExtraBold"/>
                <a:ea typeface="Montserrat ExtraBold"/>
                <a:cs typeface="Montserrat ExtraBold"/>
                <a:sym typeface="Montserrat ExtraBold"/>
              </a:defRPr>
            </a:lvl7pPr>
            <a:lvl8pPr lvl="7" algn="ctr" rtl="0">
              <a:spcBef>
                <a:spcPts val="0"/>
              </a:spcBef>
              <a:spcAft>
                <a:spcPts val="0"/>
              </a:spcAft>
              <a:buClr>
                <a:schemeClr val="accent1"/>
              </a:buClr>
              <a:buSzPts val="3200"/>
              <a:buFont typeface="Montserrat ExtraBold"/>
              <a:buNone/>
              <a:defRPr sz="3200">
                <a:solidFill>
                  <a:schemeClr val="accent1"/>
                </a:solidFill>
                <a:latin typeface="Montserrat ExtraBold"/>
                <a:ea typeface="Montserrat ExtraBold"/>
                <a:cs typeface="Montserrat ExtraBold"/>
                <a:sym typeface="Montserrat ExtraBold"/>
              </a:defRPr>
            </a:lvl8pPr>
            <a:lvl9pPr lvl="8" algn="ctr" rtl="0">
              <a:spcBef>
                <a:spcPts val="0"/>
              </a:spcBef>
              <a:spcAft>
                <a:spcPts val="0"/>
              </a:spcAft>
              <a:buClr>
                <a:schemeClr val="accent1"/>
              </a:buClr>
              <a:buSzPts val="3200"/>
              <a:buFont typeface="Montserrat ExtraBold"/>
              <a:buNone/>
              <a:defRPr sz="3200">
                <a:solidFill>
                  <a:schemeClr val="accent1"/>
                </a:solidFill>
                <a:latin typeface="Montserrat ExtraBold"/>
                <a:ea typeface="Montserrat ExtraBold"/>
                <a:cs typeface="Montserrat ExtraBold"/>
                <a:sym typeface="Montserrat ExtraBold"/>
              </a:defRPr>
            </a:lvl9pPr>
          </a:lstStyle>
          <a:p>
            <a:endParaRPr/>
          </a:p>
        </p:txBody>
      </p:sp>
      <p:sp>
        <p:nvSpPr>
          <p:cNvPr id="7" name="Google Shape;7;p1"/>
          <p:cNvSpPr txBox="1">
            <a:spLocks noGrp="1"/>
          </p:cNvSpPr>
          <p:nvPr>
            <p:ph type="body" idx="1"/>
          </p:nvPr>
        </p:nvSpPr>
        <p:spPr>
          <a:xfrm>
            <a:off x="715200" y="1152475"/>
            <a:ext cx="7713900" cy="34560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accent1"/>
              </a:buClr>
              <a:buSzPts val="1200"/>
              <a:buFont typeface="Raleway Medium"/>
              <a:buChar char="●"/>
              <a:defRPr sz="1200">
                <a:solidFill>
                  <a:schemeClr val="accent1"/>
                </a:solidFill>
                <a:latin typeface="Raleway Medium"/>
                <a:ea typeface="Raleway Medium"/>
                <a:cs typeface="Raleway Medium"/>
                <a:sym typeface="Raleway Medium"/>
              </a:defRPr>
            </a:lvl1pPr>
            <a:lvl2pPr marL="914400" lvl="1" indent="-304800">
              <a:lnSpc>
                <a:spcPct val="100000"/>
              </a:lnSpc>
              <a:spcBef>
                <a:spcPts val="0"/>
              </a:spcBef>
              <a:spcAft>
                <a:spcPts val="0"/>
              </a:spcAft>
              <a:buClr>
                <a:schemeClr val="accent1"/>
              </a:buClr>
              <a:buSzPts val="1200"/>
              <a:buFont typeface="Raleway Medium"/>
              <a:buChar char="○"/>
              <a:defRPr sz="1200">
                <a:solidFill>
                  <a:schemeClr val="accent1"/>
                </a:solidFill>
                <a:latin typeface="Raleway Medium"/>
                <a:ea typeface="Raleway Medium"/>
                <a:cs typeface="Raleway Medium"/>
                <a:sym typeface="Raleway Medium"/>
              </a:defRPr>
            </a:lvl2pPr>
            <a:lvl3pPr marL="1371600" lvl="2" indent="-304800">
              <a:lnSpc>
                <a:spcPct val="100000"/>
              </a:lnSpc>
              <a:spcBef>
                <a:spcPts val="0"/>
              </a:spcBef>
              <a:spcAft>
                <a:spcPts val="0"/>
              </a:spcAft>
              <a:buClr>
                <a:schemeClr val="accent1"/>
              </a:buClr>
              <a:buSzPts val="1200"/>
              <a:buFont typeface="Raleway Medium"/>
              <a:buChar char="■"/>
              <a:defRPr sz="1200">
                <a:solidFill>
                  <a:schemeClr val="accent1"/>
                </a:solidFill>
                <a:latin typeface="Raleway Medium"/>
                <a:ea typeface="Raleway Medium"/>
                <a:cs typeface="Raleway Medium"/>
                <a:sym typeface="Raleway Medium"/>
              </a:defRPr>
            </a:lvl3pPr>
            <a:lvl4pPr marL="1828800" lvl="3" indent="-304800">
              <a:lnSpc>
                <a:spcPct val="100000"/>
              </a:lnSpc>
              <a:spcBef>
                <a:spcPts val="0"/>
              </a:spcBef>
              <a:spcAft>
                <a:spcPts val="0"/>
              </a:spcAft>
              <a:buClr>
                <a:schemeClr val="accent1"/>
              </a:buClr>
              <a:buSzPts val="1200"/>
              <a:buFont typeface="Raleway Medium"/>
              <a:buChar char="●"/>
              <a:defRPr sz="1200">
                <a:solidFill>
                  <a:schemeClr val="accent1"/>
                </a:solidFill>
                <a:latin typeface="Raleway Medium"/>
                <a:ea typeface="Raleway Medium"/>
                <a:cs typeface="Raleway Medium"/>
                <a:sym typeface="Raleway Medium"/>
              </a:defRPr>
            </a:lvl4pPr>
            <a:lvl5pPr marL="2286000" lvl="4" indent="-304800">
              <a:lnSpc>
                <a:spcPct val="100000"/>
              </a:lnSpc>
              <a:spcBef>
                <a:spcPts val="0"/>
              </a:spcBef>
              <a:spcAft>
                <a:spcPts val="0"/>
              </a:spcAft>
              <a:buClr>
                <a:schemeClr val="accent1"/>
              </a:buClr>
              <a:buSzPts val="1200"/>
              <a:buFont typeface="Raleway Medium"/>
              <a:buChar char="○"/>
              <a:defRPr sz="1200">
                <a:solidFill>
                  <a:schemeClr val="accent1"/>
                </a:solidFill>
                <a:latin typeface="Raleway Medium"/>
                <a:ea typeface="Raleway Medium"/>
                <a:cs typeface="Raleway Medium"/>
                <a:sym typeface="Raleway Medium"/>
              </a:defRPr>
            </a:lvl5pPr>
            <a:lvl6pPr marL="2743200" lvl="5" indent="-304800">
              <a:lnSpc>
                <a:spcPct val="100000"/>
              </a:lnSpc>
              <a:spcBef>
                <a:spcPts val="0"/>
              </a:spcBef>
              <a:spcAft>
                <a:spcPts val="0"/>
              </a:spcAft>
              <a:buClr>
                <a:schemeClr val="accent1"/>
              </a:buClr>
              <a:buSzPts val="1200"/>
              <a:buFont typeface="Raleway Medium"/>
              <a:buChar char="■"/>
              <a:defRPr sz="1200">
                <a:solidFill>
                  <a:schemeClr val="accent1"/>
                </a:solidFill>
                <a:latin typeface="Raleway Medium"/>
                <a:ea typeface="Raleway Medium"/>
                <a:cs typeface="Raleway Medium"/>
                <a:sym typeface="Raleway Medium"/>
              </a:defRPr>
            </a:lvl6pPr>
            <a:lvl7pPr marL="3200400" lvl="6" indent="-304800">
              <a:lnSpc>
                <a:spcPct val="100000"/>
              </a:lnSpc>
              <a:spcBef>
                <a:spcPts val="0"/>
              </a:spcBef>
              <a:spcAft>
                <a:spcPts val="0"/>
              </a:spcAft>
              <a:buClr>
                <a:schemeClr val="accent1"/>
              </a:buClr>
              <a:buSzPts val="1200"/>
              <a:buFont typeface="Raleway Medium"/>
              <a:buChar char="●"/>
              <a:defRPr sz="1200">
                <a:solidFill>
                  <a:schemeClr val="accent1"/>
                </a:solidFill>
                <a:latin typeface="Raleway Medium"/>
                <a:ea typeface="Raleway Medium"/>
                <a:cs typeface="Raleway Medium"/>
                <a:sym typeface="Raleway Medium"/>
              </a:defRPr>
            </a:lvl7pPr>
            <a:lvl8pPr marL="3657600" lvl="7" indent="-304800">
              <a:lnSpc>
                <a:spcPct val="100000"/>
              </a:lnSpc>
              <a:spcBef>
                <a:spcPts val="0"/>
              </a:spcBef>
              <a:spcAft>
                <a:spcPts val="0"/>
              </a:spcAft>
              <a:buClr>
                <a:schemeClr val="accent1"/>
              </a:buClr>
              <a:buSzPts val="1200"/>
              <a:buFont typeface="Raleway Medium"/>
              <a:buChar char="○"/>
              <a:defRPr sz="1200">
                <a:solidFill>
                  <a:schemeClr val="accent1"/>
                </a:solidFill>
                <a:latin typeface="Raleway Medium"/>
                <a:ea typeface="Raleway Medium"/>
                <a:cs typeface="Raleway Medium"/>
                <a:sym typeface="Raleway Medium"/>
              </a:defRPr>
            </a:lvl8pPr>
            <a:lvl9pPr marL="4114800" lvl="8" indent="-304800">
              <a:lnSpc>
                <a:spcPct val="100000"/>
              </a:lnSpc>
              <a:spcBef>
                <a:spcPts val="0"/>
              </a:spcBef>
              <a:spcAft>
                <a:spcPts val="0"/>
              </a:spcAft>
              <a:buClr>
                <a:schemeClr val="accent1"/>
              </a:buClr>
              <a:buSzPts val="1200"/>
              <a:buFont typeface="Raleway Medium"/>
              <a:buChar char="■"/>
              <a:defRPr sz="1200">
                <a:solidFill>
                  <a:schemeClr val="accent1"/>
                </a:solidFill>
                <a:latin typeface="Raleway Medium"/>
                <a:ea typeface="Raleway Medium"/>
                <a:cs typeface="Raleway Medium"/>
                <a:sym typeface="Raleway Medium"/>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8" r:id="rId2"/>
    <p:sldLayoutId id="2147483661" r:id="rId3"/>
    <p:sldLayoutId id="2147483663" r:id="rId4"/>
    <p:sldLayoutId id="2147483673" r:id="rId5"/>
    <p:sldLayoutId id="2147483674" r:id="rId6"/>
    <p:sldLayoutId id="2147483675" r:id="rId7"/>
    <p:sldLayoutId id="2147483676" r:id="rId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5.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5.xml"/><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5.xml"/><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5.xml"/><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0.xml"/><Relationship Id="rId1" Type="http://schemas.openxmlformats.org/officeDocument/2006/relationships/slideLayout" Target="../slideLayouts/slideLayout5.xml"/><Relationship Id="rId4" Type="http://schemas.openxmlformats.org/officeDocument/2006/relationships/image" Target="../media/image32.PNG"/></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1.xml"/><Relationship Id="rId1" Type="http://schemas.openxmlformats.org/officeDocument/2006/relationships/slideLayout" Target="../slideLayouts/slideLayout5.xml"/><Relationship Id="rId4" Type="http://schemas.openxmlformats.org/officeDocument/2006/relationships/image" Target="../media/image34.png"/></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2.xml"/><Relationship Id="rId1" Type="http://schemas.openxmlformats.org/officeDocument/2006/relationships/slideLayout" Target="../slideLayouts/slideLayout5.xml"/><Relationship Id="rId4" Type="http://schemas.openxmlformats.org/officeDocument/2006/relationships/image" Target="../media/image36.PNG"/></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3.xml"/><Relationship Id="rId1" Type="http://schemas.openxmlformats.org/officeDocument/2006/relationships/slideLayout" Target="../slideLayouts/slideLayout5.xml"/><Relationship Id="rId4" Type="http://schemas.openxmlformats.org/officeDocument/2006/relationships/image" Target="../media/image38.PNG"/></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4.xml"/><Relationship Id="rId1" Type="http://schemas.openxmlformats.org/officeDocument/2006/relationships/slideLayout" Target="../slideLayouts/slideLayout5.xml"/><Relationship Id="rId4" Type="http://schemas.openxmlformats.org/officeDocument/2006/relationships/image" Target="../media/image38.PNG"/></Relationships>
</file>

<file path=ppt/slides/_rels/slide2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5.xml"/><Relationship Id="rId1" Type="http://schemas.openxmlformats.org/officeDocument/2006/relationships/slideLayout" Target="../slideLayouts/slideLayout5.xml"/><Relationship Id="rId4" Type="http://schemas.openxmlformats.org/officeDocument/2006/relationships/image" Target="../media/image40.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9" Type="http://schemas.openxmlformats.org/officeDocument/2006/relationships/image" Target="../media/image12.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p33"/>
          <p:cNvSpPr/>
          <p:nvPr/>
        </p:nvSpPr>
        <p:spPr>
          <a:xfrm rot="10800000">
            <a:off x="-653817" y="-369708"/>
            <a:ext cx="1879929" cy="893670"/>
          </a:xfrm>
          <a:custGeom>
            <a:avLst/>
            <a:gdLst/>
            <a:ahLst/>
            <a:cxnLst/>
            <a:rect l="l" t="t" r="r" b="b"/>
            <a:pathLst>
              <a:path w="21766" h="10347" extrusionOk="0">
                <a:moveTo>
                  <a:pt x="4787" y="1417"/>
                </a:moveTo>
                <a:lnTo>
                  <a:pt x="1" y="10347"/>
                </a:lnTo>
                <a:lnTo>
                  <a:pt x="16217" y="10347"/>
                </a:lnTo>
                <a:lnTo>
                  <a:pt x="21765" y="0"/>
                </a:lnTo>
                <a:lnTo>
                  <a:pt x="7156" y="0"/>
                </a:lnTo>
                <a:cubicBezTo>
                  <a:pt x="6168" y="0"/>
                  <a:pt x="5251" y="548"/>
                  <a:pt x="4787" y="1417"/>
                </a:cubicBezTo>
                <a:close/>
              </a:path>
            </a:pathLst>
          </a:custGeom>
          <a:gradFill>
            <a:gsLst>
              <a:gs pos="0">
                <a:schemeClr val="accent3"/>
              </a:gs>
              <a:gs pos="34000">
                <a:srgbClr val="FAB93C"/>
              </a:gs>
              <a:gs pos="100000">
                <a:schemeClr val="accent4"/>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33"/>
          <p:cNvSpPr/>
          <p:nvPr/>
        </p:nvSpPr>
        <p:spPr>
          <a:xfrm flipH="1">
            <a:off x="3604867" y="1459641"/>
            <a:ext cx="6130651" cy="4891421"/>
          </a:xfrm>
          <a:custGeom>
            <a:avLst/>
            <a:gdLst/>
            <a:ahLst/>
            <a:cxnLst/>
            <a:rect l="l" t="t" r="r" b="b"/>
            <a:pathLst>
              <a:path w="262639" h="209550" extrusionOk="0">
                <a:moveTo>
                  <a:pt x="133972" y="15975"/>
                </a:moveTo>
                <a:cubicBezTo>
                  <a:pt x="138745" y="15975"/>
                  <a:pt x="143097" y="18614"/>
                  <a:pt x="145343" y="22825"/>
                </a:cubicBezTo>
                <a:lnTo>
                  <a:pt x="237792" y="195204"/>
                </a:lnTo>
                <a:lnTo>
                  <a:pt x="11819" y="195204"/>
                </a:lnTo>
                <a:lnTo>
                  <a:pt x="11819" y="15975"/>
                </a:lnTo>
                <a:close/>
                <a:moveTo>
                  <a:pt x="0" y="0"/>
                </a:moveTo>
                <a:lnTo>
                  <a:pt x="0" y="209550"/>
                </a:lnTo>
                <a:lnTo>
                  <a:pt x="262639" y="209550"/>
                </a:lnTo>
                <a:lnTo>
                  <a:pt x="26263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09" name="Google Shape;309;p33"/>
          <p:cNvPicPr preferRelativeResize="0"/>
          <p:nvPr/>
        </p:nvPicPr>
        <p:blipFill>
          <a:blip r:embed="rId3">
            <a:alphaModFix/>
          </a:blip>
          <a:stretch>
            <a:fillRect/>
          </a:stretch>
        </p:blipFill>
        <p:spPr>
          <a:xfrm rot="5400000">
            <a:off x="8204291" y="275195"/>
            <a:ext cx="1662818" cy="14459"/>
          </a:xfrm>
          <a:prstGeom prst="rect">
            <a:avLst/>
          </a:prstGeom>
          <a:noFill/>
          <a:ln>
            <a:noFill/>
          </a:ln>
        </p:spPr>
      </p:pic>
      <p:sp>
        <p:nvSpPr>
          <p:cNvPr id="310" name="Google Shape;310;p33"/>
          <p:cNvSpPr/>
          <p:nvPr/>
        </p:nvSpPr>
        <p:spPr>
          <a:xfrm rot="10800000">
            <a:off x="8190600" y="-55900"/>
            <a:ext cx="953400" cy="1396800"/>
          </a:xfrm>
          <a:prstGeom prst="round1Rect">
            <a:avLst>
              <a:gd name="adj" fmla="val 50000"/>
            </a:avLst>
          </a:prstGeom>
          <a:gradFill>
            <a:gsLst>
              <a:gs pos="0">
                <a:schemeClr val="accent1"/>
              </a:gs>
              <a:gs pos="63000">
                <a:srgbClr val="194175"/>
              </a:gs>
              <a:gs pos="100000">
                <a:schemeClr val="accent2"/>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33"/>
          <p:cNvSpPr/>
          <p:nvPr/>
        </p:nvSpPr>
        <p:spPr>
          <a:xfrm>
            <a:off x="7774500" y="4558450"/>
            <a:ext cx="2522400" cy="1498500"/>
          </a:xfrm>
          <a:prstGeom prst="round2DiagRect">
            <a:avLst>
              <a:gd name="adj1" fmla="val 50000"/>
              <a:gd name="adj2" fmla="val 0"/>
            </a:avLst>
          </a:prstGeom>
          <a:gradFill>
            <a:gsLst>
              <a:gs pos="0">
                <a:schemeClr val="accent3"/>
              </a:gs>
              <a:gs pos="34000">
                <a:srgbClr val="FAB93C"/>
              </a:gs>
              <a:gs pos="100000">
                <a:schemeClr val="accent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33"/>
          <p:cNvSpPr/>
          <p:nvPr/>
        </p:nvSpPr>
        <p:spPr>
          <a:xfrm flipH="1">
            <a:off x="-120789" y="3686725"/>
            <a:ext cx="5404039" cy="3200266"/>
          </a:xfrm>
          <a:custGeom>
            <a:avLst/>
            <a:gdLst/>
            <a:ahLst/>
            <a:cxnLst/>
            <a:rect l="l" t="t" r="r" b="b"/>
            <a:pathLst>
              <a:path w="56317" h="33350" extrusionOk="0">
                <a:moveTo>
                  <a:pt x="56317" y="33350"/>
                </a:moveTo>
                <a:lnTo>
                  <a:pt x="56317" y="0"/>
                </a:lnTo>
                <a:lnTo>
                  <a:pt x="20074" y="0"/>
                </a:lnTo>
                <a:cubicBezTo>
                  <a:pt x="18741" y="0"/>
                  <a:pt x="17514" y="739"/>
                  <a:pt x="16883" y="1905"/>
                </a:cubicBezTo>
                <a:lnTo>
                  <a:pt x="0" y="33350"/>
                </a:lnTo>
                <a:cubicBezTo>
                  <a:pt x="0" y="33350"/>
                  <a:pt x="53412" y="33326"/>
                  <a:pt x="56317" y="33350"/>
                </a:cubicBezTo>
                <a:close/>
              </a:path>
            </a:pathLst>
          </a:custGeom>
          <a:gradFill>
            <a:gsLst>
              <a:gs pos="0">
                <a:schemeClr val="accent3"/>
              </a:gs>
              <a:gs pos="34000">
                <a:srgbClr val="FAB93C"/>
              </a:gs>
              <a:gs pos="100000">
                <a:schemeClr val="accent4"/>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33"/>
          <p:cNvSpPr/>
          <p:nvPr/>
        </p:nvSpPr>
        <p:spPr>
          <a:xfrm>
            <a:off x="-456300" y="3531600"/>
            <a:ext cx="3009900" cy="691200"/>
          </a:xfrm>
          <a:prstGeom prst="roundRect">
            <a:avLst>
              <a:gd name="adj" fmla="val 50000"/>
            </a:avLst>
          </a:prstGeom>
          <a:gradFill>
            <a:gsLst>
              <a:gs pos="0">
                <a:schemeClr val="accent6"/>
              </a:gs>
              <a:gs pos="100000">
                <a:schemeClr val="accent5"/>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 name="Picture 3">
            <a:extLst>
              <a:ext uri="{FF2B5EF4-FFF2-40B4-BE49-F238E27FC236}">
                <a16:creationId xmlns:a16="http://schemas.microsoft.com/office/drawing/2014/main" id="{CFB52EDF-84D5-F1FD-F6D0-DCEEFE752D9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2998" y="207453"/>
            <a:ext cx="956345" cy="943270"/>
          </a:xfrm>
          <a:prstGeom prst="rect">
            <a:avLst/>
          </a:prstGeom>
        </p:spPr>
      </p:pic>
      <p:sp>
        <p:nvSpPr>
          <p:cNvPr id="5" name="TextBox 4">
            <a:extLst>
              <a:ext uri="{FF2B5EF4-FFF2-40B4-BE49-F238E27FC236}">
                <a16:creationId xmlns:a16="http://schemas.microsoft.com/office/drawing/2014/main" id="{FE89F282-C65D-5DC3-4407-253352A76329}"/>
              </a:ext>
            </a:extLst>
          </p:cNvPr>
          <p:cNvSpPr txBox="1"/>
          <p:nvPr/>
        </p:nvSpPr>
        <p:spPr>
          <a:xfrm>
            <a:off x="2003668" y="326416"/>
            <a:ext cx="5743791" cy="646331"/>
          </a:xfrm>
          <a:prstGeom prst="rect">
            <a:avLst/>
          </a:prstGeom>
          <a:noFill/>
        </p:spPr>
        <p:txBody>
          <a:bodyPr wrap="square" rtlCol="0">
            <a:spAutoFit/>
          </a:bodyPr>
          <a:lstStyle/>
          <a:p>
            <a:pPr algn="ctr"/>
            <a:r>
              <a:rPr lang="mn-MN" sz="1200" dirty="0">
                <a:solidFill>
                  <a:schemeClr val="accent2"/>
                </a:solidFill>
              </a:rPr>
              <a:t>МОНГОЛ УЛСЫН ИХ СУРГУУЛЬ </a:t>
            </a:r>
          </a:p>
          <a:p>
            <a:pPr algn="ctr"/>
            <a:r>
              <a:rPr lang="mn-MN" sz="1200" dirty="0">
                <a:solidFill>
                  <a:schemeClr val="accent2"/>
                </a:solidFill>
              </a:rPr>
              <a:t>ХЭРЭГЛЭЭНИЙ ШИНЖЛЭХ УХААН, ИНЖЕНЕРЧЛЭЛИЙН СУРГУУЛЬ</a:t>
            </a:r>
          </a:p>
          <a:p>
            <a:pPr algn="ctr"/>
            <a:r>
              <a:rPr lang="mn-MN" sz="1200" dirty="0">
                <a:solidFill>
                  <a:schemeClr val="accent2"/>
                </a:solidFill>
              </a:rPr>
              <a:t>МЭДЭЭЛЭЛ, КОМПЬЮТЕРИЙН УХААНЫ ТЭНХИМ </a:t>
            </a:r>
            <a:endParaRPr lang="en-US" sz="1200" dirty="0">
              <a:solidFill>
                <a:schemeClr val="accent2"/>
              </a:solidFill>
            </a:endParaRPr>
          </a:p>
        </p:txBody>
      </p:sp>
      <p:sp>
        <p:nvSpPr>
          <p:cNvPr id="9" name="Google Shape;357;p37">
            <a:extLst>
              <a:ext uri="{FF2B5EF4-FFF2-40B4-BE49-F238E27FC236}">
                <a16:creationId xmlns:a16="http://schemas.microsoft.com/office/drawing/2014/main" id="{E1330B3C-6C50-096E-FC56-6ACFF714048B}"/>
              </a:ext>
            </a:extLst>
          </p:cNvPr>
          <p:cNvSpPr txBox="1">
            <a:spLocks/>
          </p:cNvSpPr>
          <p:nvPr/>
        </p:nvSpPr>
        <p:spPr>
          <a:xfrm>
            <a:off x="1759514" y="2009083"/>
            <a:ext cx="5624971" cy="527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2500"/>
              <a:buFont typeface="Montserrat ExtraBold"/>
              <a:buNone/>
              <a:defRPr sz="2200" b="1" i="0" u="none" strike="noStrike" cap="none">
                <a:solidFill>
                  <a:schemeClr val="accent1"/>
                </a:solidFill>
                <a:latin typeface="Montserrat"/>
                <a:ea typeface="Montserrat"/>
                <a:cs typeface="Montserrat"/>
                <a:sym typeface="Montserrat"/>
              </a:defRPr>
            </a:lvl1pPr>
            <a:lvl2pPr marR="0" lvl="1" algn="ctr" rtl="0">
              <a:lnSpc>
                <a:spcPct val="100000"/>
              </a:lnSpc>
              <a:spcBef>
                <a:spcPts val="0"/>
              </a:spcBef>
              <a:spcAft>
                <a:spcPts val="0"/>
              </a:spcAft>
              <a:buClr>
                <a:schemeClr val="accent1"/>
              </a:buClr>
              <a:buSzPts val="2500"/>
              <a:buFont typeface="Montserrat ExtraBold"/>
              <a:buNone/>
              <a:defRPr sz="2500" b="0" i="0" u="none" strike="noStrike" cap="none">
                <a:solidFill>
                  <a:schemeClr val="accent1"/>
                </a:solidFill>
                <a:latin typeface="Montserrat ExtraBold"/>
                <a:ea typeface="Montserrat ExtraBold"/>
                <a:cs typeface="Montserrat ExtraBold"/>
                <a:sym typeface="Montserrat ExtraBold"/>
              </a:defRPr>
            </a:lvl2pPr>
            <a:lvl3pPr marR="0" lvl="2" algn="ctr" rtl="0">
              <a:lnSpc>
                <a:spcPct val="100000"/>
              </a:lnSpc>
              <a:spcBef>
                <a:spcPts val="0"/>
              </a:spcBef>
              <a:spcAft>
                <a:spcPts val="0"/>
              </a:spcAft>
              <a:buClr>
                <a:schemeClr val="accent1"/>
              </a:buClr>
              <a:buSzPts val="2500"/>
              <a:buFont typeface="Montserrat ExtraBold"/>
              <a:buNone/>
              <a:defRPr sz="2500" b="0" i="0" u="none" strike="noStrike" cap="none">
                <a:solidFill>
                  <a:schemeClr val="accent1"/>
                </a:solidFill>
                <a:latin typeface="Montserrat ExtraBold"/>
                <a:ea typeface="Montserrat ExtraBold"/>
                <a:cs typeface="Montserrat ExtraBold"/>
                <a:sym typeface="Montserrat ExtraBold"/>
              </a:defRPr>
            </a:lvl3pPr>
            <a:lvl4pPr marR="0" lvl="3" algn="ctr" rtl="0">
              <a:lnSpc>
                <a:spcPct val="100000"/>
              </a:lnSpc>
              <a:spcBef>
                <a:spcPts val="0"/>
              </a:spcBef>
              <a:spcAft>
                <a:spcPts val="0"/>
              </a:spcAft>
              <a:buClr>
                <a:schemeClr val="accent1"/>
              </a:buClr>
              <a:buSzPts val="2500"/>
              <a:buFont typeface="Montserrat ExtraBold"/>
              <a:buNone/>
              <a:defRPr sz="2500" b="0" i="0" u="none" strike="noStrike" cap="none">
                <a:solidFill>
                  <a:schemeClr val="accent1"/>
                </a:solidFill>
                <a:latin typeface="Montserrat ExtraBold"/>
                <a:ea typeface="Montserrat ExtraBold"/>
                <a:cs typeface="Montserrat ExtraBold"/>
                <a:sym typeface="Montserrat ExtraBold"/>
              </a:defRPr>
            </a:lvl4pPr>
            <a:lvl5pPr marR="0" lvl="4" algn="ctr" rtl="0">
              <a:lnSpc>
                <a:spcPct val="100000"/>
              </a:lnSpc>
              <a:spcBef>
                <a:spcPts val="0"/>
              </a:spcBef>
              <a:spcAft>
                <a:spcPts val="0"/>
              </a:spcAft>
              <a:buClr>
                <a:schemeClr val="accent1"/>
              </a:buClr>
              <a:buSzPts val="2500"/>
              <a:buFont typeface="Montserrat ExtraBold"/>
              <a:buNone/>
              <a:defRPr sz="2500" b="0" i="0" u="none" strike="noStrike" cap="none">
                <a:solidFill>
                  <a:schemeClr val="accent1"/>
                </a:solidFill>
                <a:latin typeface="Montserrat ExtraBold"/>
                <a:ea typeface="Montserrat ExtraBold"/>
                <a:cs typeface="Montserrat ExtraBold"/>
                <a:sym typeface="Montserrat ExtraBold"/>
              </a:defRPr>
            </a:lvl5pPr>
            <a:lvl6pPr marR="0" lvl="5" algn="ctr" rtl="0">
              <a:lnSpc>
                <a:spcPct val="100000"/>
              </a:lnSpc>
              <a:spcBef>
                <a:spcPts val="0"/>
              </a:spcBef>
              <a:spcAft>
                <a:spcPts val="0"/>
              </a:spcAft>
              <a:buClr>
                <a:schemeClr val="accent1"/>
              </a:buClr>
              <a:buSzPts val="2500"/>
              <a:buFont typeface="Montserrat ExtraBold"/>
              <a:buNone/>
              <a:defRPr sz="2500" b="0" i="0" u="none" strike="noStrike" cap="none">
                <a:solidFill>
                  <a:schemeClr val="accent1"/>
                </a:solidFill>
                <a:latin typeface="Montserrat ExtraBold"/>
                <a:ea typeface="Montserrat ExtraBold"/>
                <a:cs typeface="Montserrat ExtraBold"/>
                <a:sym typeface="Montserrat ExtraBold"/>
              </a:defRPr>
            </a:lvl6pPr>
            <a:lvl7pPr marR="0" lvl="6" algn="ctr" rtl="0">
              <a:lnSpc>
                <a:spcPct val="100000"/>
              </a:lnSpc>
              <a:spcBef>
                <a:spcPts val="0"/>
              </a:spcBef>
              <a:spcAft>
                <a:spcPts val="0"/>
              </a:spcAft>
              <a:buClr>
                <a:schemeClr val="accent1"/>
              </a:buClr>
              <a:buSzPts val="2500"/>
              <a:buFont typeface="Montserrat ExtraBold"/>
              <a:buNone/>
              <a:defRPr sz="2500" b="0" i="0" u="none" strike="noStrike" cap="none">
                <a:solidFill>
                  <a:schemeClr val="accent1"/>
                </a:solidFill>
                <a:latin typeface="Montserrat ExtraBold"/>
                <a:ea typeface="Montserrat ExtraBold"/>
                <a:cs typeface="Montserrat ExtraBold"/>
                <a:sym typeface="Montserrat ExtraBold"/>
              </a:defRPr>
            </a:lvl7pPr>
            <a:lvl8pPr marR="0" lvl="7" algn="ctr" rtl="0">
              <a:lnSpc>
                <a:spcPct val="100000"/>
              </a:lnSpc>
              <a:spcBef>
                <a:spcPts val="0"/>
              </a:spcBef>
              <a:spcAft>
                <a:spcPts val="0"/>
              </a:spcAft>
              <a:buClr>
                <a:schemeClr val="accent1"/>
              </a:buClr>
              <a:buSzPts val="2500"/>
              <a:buFont typeface="Montserrat ExtraBold"/>
              <a:buNone/>
              <a:defRPr sz="2500" b="0" i="0" u="none" strike="noStrike" cap="none">
                <a:solidFill>
                  <a:schemeClr val="accent1"/>
                </a:solidFill>
                <a:latin typeface="Montserrat ExtraBold"/>
                <a:ea typeface="Montserrat ExtraBold"/>
                <a:cs typeface="Montserrat ExtraBold"/>
                <a:sym typeface="Montserrat ExtraBold"/>
              </a:defRPr>
            </a:lvl8pPr>
            <a:lvl9pPr marR="0" lvl="8" algn="ctr" rtl="0">
              <a:lnSpc>
                <a:spcPct val="100000"/>
              </a:lnSpc>
              <a:spcBef>
                <a:spcPts val="0"/>
              </a:spcBef>
              <a:spcAft>
                <a:spcPts val="0"/>
              </a:spcAft>
              <a:buClr>
                <a:schemeClr val="accent1"/>
              </a:buClr>
              <a:buSzPts val="2500"/>
              <a:buFont typeface="Montserrat ExtraBold"/>
              <a:buNone/>
              <a:defRPr sz="2500" b="0" i="0" u="none" strike="noStrike" cap="none">
                <a:solidFill>
                  <a:schemeClr val="accent1"/>
                </a:solidFill>
                <a:latin typeface="Montserrat ExtraBold"/>
                <a:ea typeface="Montserrat ExtraBold"/>
                <a:cs typeface="Montserrat ExtraBold"/>
                <a:sym typeface="Montserrat ExtraBold"/>
              </a:defRPr>
            </a:lvl9pPr>
          </a:lstStyle>
          <a:p>
            <a:r>
              <a:rPr lang="mn-MN" sz="2400" dirty="0"/>
              <a:t>Бакалаврын судалгааны ажил</a:t>
            </a:r>
            <a:br>
              <a:rPr lang="mn-MN" sz="2400" dirty="0"/>
            </a:br>
            <a:endParaRPr lang="en-US" sz="2400" dirty="0"/>
          </a:p>
        </p:txBody>
      </p:sp>
      <p:sp>
        <p:nvSpPr>
          <p:cNvPr id="10" name="Google Shape;343;p36">
            <a:extLst>
              <a:ext uri="{FF2B5EF4-FFF2-40B4-BE49-F238E27FC236}">
                <a16:creationId xmlns:a16="http://schemas.microsoft.com/office/drawing/2014/main" id="{E4A652C3-EBEA-73B5-75CC-41C3BD3FBC7E}"/>
              </a:ext>
            </a:extLst>
          </p:cNvPr>
          <p:cNvSpPr txBox="1">
            <a:spLocks/>
          </p:cNvSpPr>
          <p:nvPr/>
        </p:nvSpPr>
        <p:spPr>
          <a:xfrm>
            <a:off x="4674854" y="3962533"/>
            <a:ext cx="4334052" cy="595917"/>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mn-MN" dirty="0">
                <a:solidFill>
                  <a:schemeClr val="accent2"/>
                </a:solidFill>
                <a:latin typeface="+mj-lt"/>
              </a:rPr>
              <a:t>Удирдагч : Н. Ууганбаяр</a:t>
            </a:r>
            <a:endParaRPr lang="en-US" dirty="0">
              <a:solidFill>
                <a:schemeClr val="accent2"/>
              </a:solidFill>
            </a:endParaRPr>
          </a:p>
          <a:p>
            <a:r>
              <a:rPr lang="mn-MN" dirty="0">
                <a:solidFill>
                  <a:schemeClr val="accent2"/>
                </a:solidFill>
              </a:rPr>
              <a:t>Гүйцэтгэсэн: М.Мөнх-Амгалан</a:t>
            </a:r>
            <a:r>
              <a:rPr lang="en-US" dirty="0">
                <a:solidFill>
                  <a:schemeClr val="accent2"/>
                </a:solidFill>
              </a:rPr>
              <a:t>(18B1NUM3437) </a:t>
            </a:r>
          </a:p>
        </p:txBody>
      </p:sp>
      <p:sp>
        <p:nvSpPr>
          <p:cNvPr id="6" name="Google Shape;343;p36">
            <a:extLst>
              <a:ext uri="{FF2B5EF4-FFF2-40B4-BE49-F238E27FC236}">
                <a16:creationId xmlns:a16="http://schemas.microsoft.com/office/drawing/2014/main" id="{EF305EE0-9E15-0696-1E32-1EEFA9410F2C}"/>
              </a:ext>
            </a:extLst>
          </p:cNvPr>
          <p:cNvSpPr txBox="1">
            <a:spLocks/>
          </p:cNvSpPr>
          <p:nvPr/>
        </p:nvSpPr>
        <p:spPr>
          <a:xfrm>
            <a:off x="2039343" y="2265704"/>
            <a:ext cx="5517215" cy="595917"/>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mn-MN" dirty="0">
                <a:solidFill>
                  <a:schemeClr val="accent2"/>
                </a:solidFill>
              </a:rPr>
              <a:t>Үлгэрийн: Олон нийтэд суурилсан үлгэр домгийн платформ</a:t>
            </a:r>
          </a:p>
          <a:p>
            <a:r>
              <a:rPr lang="en-US" dirty="0">
                <a:solidFill>
                  <a:schemeClr val="accent2"/>
                </a:solidFill>
              </a:rPr>
              <a:t>	</a:t>
            </a:r>
            <a:r>
              <a:rPr lang="en-US" dirty="0" err="1">
                <a:solidFill>
                  <a:schemeClr val="accent2"/>
                </a:solidFill>
              </a:rPr>
              <a:t>Ulgeryn</a:t>
            </a:r>
            <a:r>
              <a:rPr lang="en-US" dirty="0">
                <a:solidFill>
                  <a:schemeClr val="accent2"/>
                </a:solidFill>
              </a:rPr>
              <a:t>: Community led folklore platform</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11"/>
        <p:cNvGrpSpPr/>
        <p:nvPr/>
      </p:nvGrpSpPr>
      <p:grpSpPr>
        <a:xfrm>
          <a:off x="0" y="0"/>
          <a:ext cx="0" cy="0"/>
          <a:chOff x="0" y="0"/>
          <a:chExt cx="0" cy="0"/>
        </a:xfrm>
      </p:grpSpPr>
      <p:sp>
        <p:nvSpPr>
          <p:cNvPr id="2" name="Google Shape;321;p34">
            <a:extLst>
              <a:ext uri="{FF2B5EF4-FFF2-40B4-BE49-F238E27FC236}">
                <a16:creationId xmlns:a16="http://schemas.microsoft.com/office/drawing/2014/main" id="{24FD6632-242E-4D16-D294-FB419B92772E}"/>
              </a:ext>
            </a:extLst>
          </p:cNvPr>
          <p:cNvSpPr txBox="1">
            <a:spLocks/>
          </p:cNvSpPr>
          <p:nvPr/>
        </p:nvSpPr>
        <p:spPr>
          <a:xfrm>
            <a:off x="868390" y="631902"/>
            <a:ext cx="7576801"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2800"/>
              <a:buFont typeface="Ramabhadra"/>
              <a:buNone/>
              <a:defRPr sz="3200" b="0" i="0" u="none" strike="noStrike" cap="none">
                <a:solidFill>
                  <a:schemeClr val="accent1"/>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chemeClr val="accent1"/>
              </a:buClr>
              <a:buSzPts val="2800"/>
              <a:buFont typeface="Ramabhadra"/>
              <a:buNone/>
              <a:defRPr sz="2800" b="1" i="0" u="none" strike="noStrike" cap="none">
                <a:solidFill>
                  <a:schemeClr val="accent1"/>
                </a:solidFill>
                <a:latin typeface="Ramabhadra"/>
                <a:ea typeface="Ramabhadra"/>
                <a:cs typeface="Ramabhadra"/>
                <a:sym typeface="Ramabhadra"/>
              </a:defRPr>
            </a:lvl2pPr>
            <a:lvl3pPr marR="0" lvl="2" algn="ctr" rtl="0">
              <a:lnSpc>
                <a:spcPct val="100000"/>
              </a:lnSpc>
              <a:spcBef>
                <a:spcPts val="0"/>
              </a:spcBef>
              <a:spcAft>
                <a:spcPts val="0"/>
              </a:spcAft>
              <a:buClr>
                <a:schemeClr val="accent1"/>
              </a:buClr>
              <a:buSzPts val="2800"/>
              <a:buFont typeface="Ramabhadra"/>
              <a:buNone/>
              <a:defRPr sz="2800" b="1" i="0" u="none" strike="noStrike" cap="none">
                <a:solidFill>
                  <a:schemeClr val="accent1"/>
                </a:solidFill>
                <a:latin typeface="Ramabhadra"/>
                <a:ea typeface="Ramabhadra"/>
                <a:cs typeface="Ramabhadra"/>
                <a:sym typeface="Ramabhadra"/>
              </a:defRPr>
            </a:lvl3pPr>
            <a:lvl4pPr marR="0" lvl="3" algn="ctr" rtl="0">
              <a:lnSpc>
                <a:spcPct val="100000"/>
              </a:lnSpc>
              <a:spcBef>
                <a:spcPts val="0"/>
              </a:spcBef>
              <a:spcAft>
                <a:spcPts val="0"/>
              </a:spcAft>
              <a:buClr>
                <a:schemeClr val="accent1"/>
              </a:buClr>
              <a:buSzPts val="2800"/>
              <a:buFont typeface="Ramabhadra"/>
              <a:buNone/>
              <a:defRPr sz="2800" b="1" i="0" u="none" strike="noStrike" cap="none">
                <a:solidFill>
                  <a:schemeClr val="accent1"/>
                </a:solidFill>
                <a:latin typeface="Ramabhadra"/>
                <a:ea typeface="Ramabhadra"/>
                <a:cs typeface="Ramabhadra"/>
                <a:sym typeface="Ramabhadra"/>
              </a:defRPr>
            </a:lvl4pPr>
            <a:lvl5pPr marR="0" lvl="4" algn="ctr" rtl="0">
              <a:lnSpc>
                <a:spcPct val="100000"/>
              </a:lnSpc>
              <a:spcBef>
                <a:spcPts val="0"/>
              </a:spcBef>
              <a:spcAft>
                <a:spcPts val="0"/>
              </a:spcAft>
              <a:buClr>
                <a:schemeClr val="accent1"/>
              </a:buClr>
              <a:buSzPts val="2800"/>
              <a:buFont typeface="Ramabhadra"/>
              <a:buNone/>
              <a:defRPr sz="2800" b="1" i="0" u="none" strike="noStrike" cap="none">
                <a:solidFill>
                  <a:schemeClr val="accent1"/>
                </a:solidFill>
                <a:latin typeface="Ramabhadra"/>
                <a:ea typeface="Ramabhadra"/>
                <a:cs typeface="Ramabhadra"/>
                <a:sym typeface="Ramabhadra"/>
              </a:defRPr>
            </a:lvl5pPr>
            <a:lvl6pPr marR="0" lvl="5" algn="ctr" rtl="0">
              <a:lnSpc>
                <a:spcPct val="100000"/>
              </a:lnSpc>
              <a:spcBef>
                <a:spcPts val="0"/>
              </a:spcBef>
              <a:spcAft>
                <a:spcPts val="0"/>
              </a:spcAft>
              <a:buClr>
                <a:schemeClr val="accent1"/>
              </a:buClr>
              <a:buSzPts val="2800"/>
              <a:buFont typeface="Ramabhadra"/>
              <a:buNone/>
              <a:defRPr sz="2800" b="1" i="0" u="none" strike="noStrike" cap="none">
                <a:solidFill>
                  <a:schemeClr val="accent1"/>
                </a:solidFill>
                <a:latin typeface="Ramabhadra"/>
                <a:ea typeface="Ramabhadra"/>
                <a:cs typeface="Ramabhadra"/>
                <a:sym typeface="Ramabhadra"/>
              </a:defRPr>
            </a:lvl6pPr>
            <a:lvl7pPr marR="0" lvl="6" algn="ctr" rtl="0">
              <a:lnSpc>
                <a:spcPct val="100000"/>
              </a:lnSpc>
              <a:spcBef>
                <a:spcPts val="0"/>
              </a:spcBef>
              <a:spcAft>
                <a:spcPts val="0"/>
              </a:spcAft>
              <a:buClr>
                <a:schemeClr val="accent1"/>
              </a:buClr>
              <a:buSzPts val="2800"/>
              <a:buFont typeface="Ramabhadra"/>
              <a:buNone/>
              <a:defRPr sz="2800" b="1" i="0" u="none" strike="noStrike" cap="none">
                <a:solidFill>
                  <a:schemeClr val="accent1"/>
                </a:solidFill>
                <a:latin typeface="Ramabhadra"/>
                <a:ea typeface="Ramabhadra"/>
                <a:cs typeface="Ramabhadra"/>
                <a:sym typeface="Ramabhadra"/>
              </a:defRPr>
            </a:lvl7pPr>
            <a:lvl8pPr marR="0" lvl="7" algn="ctr" rtl="0">
              <a:lnSpc>
                <a:spcPct val="100000"/>
              </a:lnSpc>
              <a:spcBef>
                <a:spcPts val="0"/>
              </a:spcBef>
              <a:spcAft>
                <a:spcPts val="0"/>
              </a:spcAft>
              <a:buClr>
                <a:schemeClr val="accent1"/>
              </a:buClr>
              <a:buSzPts val="2800"/>
              <a:buFont typeface="Ramabhadra"/>
              <a:buNone/>
              <a:defRPr sz="2800" b="1" i="0" u="none" strike="noStrike" cap="none">
                <a:solidFill>
                  <a:schemeClr val="accent1"/>
                </a:solidFill>
                <a:latin typeface="Ramabhadra"/>
                <a:ea typeface="Ramabhadra"/>
                <a:cs typeface="Ramabhadra"/>
                <a:sym typeface="Ramabhadra"/>
              </a:defRPr>
            </a:lvl8pPr>
            <a:lvl9pPr marR="0" lvl="8" algn="ctr" rtl="0">
              <a:lnSpc>
                <a:spcPct val="100000"/>
              </a:lnSpc>
              <a:spcBef>
                <a:spcPts val="0"/>
              </a:spcBef>
              <a:spcAft>
                <a:spcPts val="0"/>
              </a:spcAft>
              <a:buClr>
                <a:schemeClr val="accent1"/>
              </a:buClr>
              <a:buSzPts val="2800"/>
              <a:buFont typeface="Ramabhadra"/>
              <a:buNone/>
              <a:defRPr sz="2800" b="1" i="0" u="none" strike="noStrike" cap="none">
                <a:solidFill>
                  <a:schemeClr val="accent1"/>
                </a:solidFill>
                <a:latin typeface="Ramabhadra"/>
                <a:ea typeface="Ramabhadra"/>
                <a:cs typeface="Ramabhadra"/>
                <a:sym typeface="Ramabhadra"/>
              </a:defRPr>
            </a:lvl9pPr>
          </a:lstStyle>
          <a:p>
            <a:pPr marL="0" lvl="0" indent="0" rtl="0">
              <a:spcBef>
                <a:spcPts val="0"/>
              </a:spcBef>
              <a:spcAft>
                <a:spcPts val="0"/>
              </a:spcAft>
              <a:buNone/>
            </a:pPr>
            <a:r>
              <a:rPr lang="mn-MN" dirty="0"/>
              <a:t>Системийн шинжилгээ ба зохиомж</a:t>
            </a:r>
          </a:p>
        </p:txBody>
      </p:sp>
      <p:sp>
        <p:nvSpPr>
          <p:cNvPr id="4" name="Subtitle 3">
            <a:extLst>
              <a:ext uri="{FF2B5EF4-FFF2-40B4-BE49-F238E27FC236}">
                <a16:creationId xmlns:a16="http://schemas.microsoft.com/office/drawing/2014/main" id="{0A821D30-2481-3B24-BBF9-11B227D8AF26}"/>
              </a:ext>
            </a:extLst>
          </p:cNvPr>
          <p:cNvSpPr>
            <a:spLocks noGrp="1"/>
          </p:cNvSpPr>
          <p:nvPr>
            <p:ph type="subTitle" idx="1"/>
          </p:nvPr>
        </p:nvSpPr>
        <p:spPr>
          <a:xfrm>
            <a:off x="1323279" y="2074418"/>
            <a:ext cx="6646126" cy="2779246"/>
          </a:xfrm>
        </p:spPr>
        <p:txBody>
          <a:bodyPr/>
          <a:lstStyle/>
          <a:p>
            <a:r>
              <a:rPr lang="mn-MN" dirty="0"/>
              <a:t>Функциональ шаардлагууд</a:t>
            </a:r>
          </a:p>
          <a:p>
            <a:r>
              <a:rPr lang="mn-MN" dirty="0"/>
              <a:t>Функциональ бус шаардлагууд</a:t>
            </a:r>
          </a:p>
          <a:p>
            <a:r>
              <a:rPr lang="mn-MN" dirty="0"/>
              <a:t>Ажлын явц</a:t>
            </a:r>
          </a:p>
          <a:p>
            <a:r>
              <a:rPr lang="mn-MN" dirty="0"/>
              <a:t>Класс диаграм</a:t>
            </a:r>
          </a:p>
          <a:p>
            <a:r>
              <a:rPr lang="mn-MN" dirty="0"/>
              <a:t>Өгөгдлийн сангийн зохион байгуулалт</a:t>
            </a:r>
          </a:p>
          <a:p>
            <a:r>
              <a:rPr lang="mn-MN" dirty="0"/>
              <a:t>Дэлгэцийн хар зураг</a:t>
            </a:r>
          </a:p>
          <a:p>
            <a:pPr marL="152400" indent="0">
              <a:buNone/>
            </a:pPr>
            <a:endParaRPr lang="mn-MN" dirty="0"/>
          </a:p>
          <a:p>
            <a:endParaRPr lang="mn-MN" dirty="0"/>
          </a:p>
          <a:p>
            <a:endParaRPr lang="en-US" dirty="0"/>
          </a:p>
        </p:txBody>
      </p:sp>
    </p:spTree>
    <p:extLst>
      <p:ext uri="{BB962C8B-B14F-4D97-AF65-F5344CB8AC3E}">
        <p14:creationId xmlns:p14="http://schemas.microsoft.com/office/powerpoint/2010/main" val="31858466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11"/>
        <p:cNvGrpSpPr/>
        <p:nvPr/>
      </p:nvGrpSpPr>
      <p:grpSpPr>
        <a:xfrm>
          <a:off x="0" y="0"/>
          <a:ext cx="0" cy="0"/>
          <a:chOff x="0" y="0"/>
          <a:chExt cx="0" cy="0"/>
        </a:xfrm>
      </p:grpSpPr>
      <p:sp>
        <p:nvSpPr>
          <p:cNvPr id="9" name="Google Shape;356;p37">
            <a:extLst>
              <a:ext uri="{FF2B5EF4-FFF2-40B4-BE49-F238E27FC236}">
                <a16:creationId xmlns:a16="http://schemas.microsoft.com/office/drawing/2014/main" id="{A37BA129-98B3-52C7-0FCE-4E807DDDF5FA}"/>
              </a:ext>
            </a:extLst>
          </p:cNvPr>
          <p:cNvSpPr txBox="1">
            <a:spLocks noGrp="1"/>
          </p:cNvSpPr>
          <p:nvPr>
            <p:ph type="subTitle" idx="1"/>
          </p:nvPr>
        </p:nvSpPr>
        <p:spPr>
          <a:xfrm>
            <a:off x="3597016" y="4658700"/>
            <a:ext cx="23364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Use case</a:t>
            </a:r>
            <a:r>
              <a:rPr lang="mn-MN" dirty="0"/>
              <a:t> диаграм</a:t>
            </a:r>
            <a:endParaRPr dirty="0"/>
          </a:p>
        </p:txBody>
      </p:sp>
      <p:pic>
        <p:nvPicPr>
          <p:cNvPr id="3" name="Picture 2">
            <a:extLst>
              <a:ext uri="{FF2B5EF4-FFF2-40B4-BE49-F238E27FC236}">
                <a16:creationId xmlns:a16="http://schemas.microsoft.com/office/drawing/2014/main" id="{951E1714-846C-7CA0-B0A9-32DBF16A8831}"/>
              </a:ext>
            </a:extLst>
          </p:cNvPr>
          <p:cNvPicPr>
            <a:picLocks noChangeAspect="1"/>
          </p:cNvPicPr>
          <p:nvPr/>
        </p:nvPicPr>
        <p:blipFill>
          <a:blip r:embed="rId3"/>
          <a:stretch>
            <a:fillRect/>
          </a:stretch>
        </p:blipFill>
        <p:spPr>
          <a:xfrm>
            <a:off x="1738006" y="73076"/>
            <a:ext cx="5146013" cy="4585624"/>
          </a:xfrm>
          <a:prstGeom prst="rect">
            <a:avLst/>
          </a:prstGeom>
        </p:spPr>
      </p:pic>
    </p:spTree>
    <p:extLst>
      <p:ext uri="{BB962C8B-B14F-4D97-AF65-F5344CB8AC3E}">
        <p14:creationId xmlns:p14="http://schemas.microsoft.com/office/powerpoint/2010/main" val="4603527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11"/>
        <p:cNvGrpSpPr/>
        <p:nvPr/>
      </p:nvGrpSpPr>
      <p:grpSpPr>
        <a:xfrm>
          <a:off x="0" y="0"/>
          <a:ext cx="0" cy="0"/>
          <a:chOff x="0" y="0"/>
          <a:chExt cx="0" cy="0"/>
        </a:xfrm>
      </p:grpSpPr>
      <p:sp>
        <p:nvSpPr>
          <p:cNvPr id="4" name="Google Shape;356;p37">
            <a:extLst>
              <a:ext uri="{FF2B5EF4-FFF2-40B4-BE49-F238E27FC236}">
                <a16:creationId xmlns:a16="http://schemas.microsoft.com/office/drawing/2014/main" id="{8DA2FDDD-3E32-4563-3CD3-1AC04CAB0E22}"/>
              </a:ext>
            </a:extLst>
          </p:cNvPr>
          <p:cNvSpPr txBox="1">
            <a:spLocks noGrp="1"/>
          </p:cNvSpPr>
          <p:nvPr>
            <p:ph type="subTitle" idx="1"/>
          </p:nvPr>
        </p:nvSpPr>
        <p:spPr>
          <a:xfrm>
            <a:off x="3039397" y="4539520"/>
            <a:ext cx="3065203"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mn-MN" dirty="0"/>
              <a:t>Класс диаграм</a:t>
            </a:r>
            <a:endParaRPr dirty="0"/>
          </a:p>
        </p:txBody>
      </p:sp>
      <p:pic>
        <p:nvPicPr>
          <p:cNvPr id="7" name="Picture 6">
            <a:extLst>
              <a:ext uri="{FF2B5EF4-FFF2-40B4-BE49-F238E27FC236}">
                <a16:creationId xmlns:a16="http://schemas.microsoft.com/office/drawing/2014/main" id="{999AC03D-3211-B259-8367-2944FE2B5D5B}"/>
              </a:ext>
            </a:extLst>
          </p:cNvPr>
          <p:cNvPicPr>
            <a:picLocks noChangeAspect="1"/>
          </p:cNvPicPr>
          <p:nvPr/>
        </p:nvPicPr>
        <p:blipFill>
          <a:blip r:embed="rId3"/>
          <a:stretch>
            <a:fillRect/>
          </a:stretch>
        </p:blipFill>
        <p:spPr>
          <a:xfrm>
            <a:off x="1680116" y="193288"/>
            <a:ext cx="5461403" cy="4137427"/>
          </a:xfrm>
          <a:prstGeom prst="rect">
            <a:avLst/>
          </a:prstGeom>
        </p:spPr>
      </p:pic>
    </p:spTree>
    <p:extLst>
      <p:ext uri="{BB962C8B-B14F-4D97-AF65-F5344CB8AC3E}">
        <p14:creationId xmlns:p14="http://schemas.microsoft.com/office/powerpoint/2010/main" val="22519773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11"/>
        <p:cNvGrpSpPr/>
        <p:nvPr/>
      </p:nvGrpSpPr>
      <p:grpSpPr>
        <a:xfrm>
          <a:off x="0" y="0"/>
          <a:ext cx="0" cy="0"/>
          <a:chOff x="0" y="0"/>
          <a:chExt cx="0" cy="0"/>
        </a:xfrm>
      </p:grpSpPr>
      <p:sp>
        <p:nvSpPr>
          <p:cNvPr id="4" name="Google Shape;356;p37">
            <a:extLst>
              <a:ext uri="{FF2B5EF4-FFF2-40B4-BE49-F238E27FC236}">
                <a16:creationId xmlns:a16="http://schemas.microsoft.com/office/drawing/2014/main" id="{8DA2FDDD-3E32-4563-3CD3-1AC04CAB0E22}"/>
              </a:ext>
            </a:extLst>
          </p:cNvPr>
          <p:cNvSpPr txBox="1">
            <a:spLocks noGrp="1"/>
          </p:cNvSpPr>
          <p:nvPr>
            <p:ph type="subTitle" idx="1"/>
          </p:nvPr>
        </p:nvSpPr>
        <p:spPr>
          <a:xfrm>
            <a:off x="3039397" y="4539520"/>
            <a:ext cx="3065203"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mn-MN" dirty="0"/>
              <a:t>Өгөгдлийн сангийн диаграм</a:t>
            </a:r>
            <a:endParaRPr dirty="0"/>
          </a:p>
        </p:txBody>
      </p:sp>
      <p:pic>
        <p:nvPicPr>
          <p:cNvPr id="5" name="Picture 4">
            <a:extLst>
              <a:ext uri="{FF2B5EF4-FFF2-40B4-BE49-F238E27FC236}">
                <a16:creationId xmlns:a16="http://schemas.microsoft.com/office/drawing/2014/main" id="{A81AC1EB-D73A-720B-08DD-BCC62AF8EF6C}"/>
              </a:ext>
            </a:extLst>
          </p:cNvPr>
          <p:cNvPicPr>
            <a:picLocks noChangeAspect="1"/>
          </p:cNvPicPr>
          <p:nvPr/>
        </p:nvPicPr>
        <p:blipFill>
          <a:blip r:embed="rId3"/>
          <a:stretch>
            <a:fillRect/>
          </a:stretch>
        </p:blipFill>
        <p:spPr>
          <a:xfrm>
            <a:off x="2346093" y="416312"/>
            <a:ext cx="4330936" cy="3980253"/>
          </a:xfrm>
          <a:prstGeom prst="rect">
            <a:avLst/>
          </a:prstGeom>
        </p:spPr>
      </p:pic>
    </p:spTree>
    <p:extLst>
      <p:ext uri="{BB962C8B-B14F-4D97-AF65-F5344CB8AC3E}">
        <p14:creationId xmlns:p14="http://schemas.microsoft.com/office/powerpoint/2010/main" val="31306535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11"/>
        <p:cNvGrpSpPr/>
        <p:nvPr/>
      </p:nvGrpSpPr>
      <p:grpSpPr>
        <a:xfrm>
          <a:off x="0" y="0"/>
          <a:ext cx="0" cy="0"/>
          <a:chOff x="0" y="0"/>
          <a:chExt cx="0" cy="0"/>
        </a:xfrm>
      </p:grpSpPr>
      <p:pic>
        <p:nvPicPr>
          <p:cNvPr id="3" name="Picture 2">
            <a:extLst>
              <a:ext uri="{FF2B5EF4-FFF2-40B4-BE49-F238E27FC236}">
                <a16:creationId xmlns:a16="http://schemas.microsoft.com/office/drawing/2014/main" id="{3558FE4D-2E6A-352F-01CE-6156C2B9D31C}"/>
              </a:ext>
            </a:extLst>
          </p:cNvPr>
          <p:cNvPicPr>
            <a:picLocks noChangeAspect="1"/>
          </p:cNvPicPr>
          <p:nvPr/>
        </p:nvPicPr>
        <p:blipFill>
          <a:blip r:embed="rId3"/>
          <a:stretch>
            <a:fillRect/>
          </a:stretch>
        </p:blipFill>
        <p:spPr>
          <a:xfrm>
            <a:off x="776287" y="700087"/>
            <a:ext cx="7591425" cy="3743325"/>
          </a:xfrm>
          <a:prstGeom prst="rect">
            <a:avLst/>
          </a:prstGeom>
        </p:spPr>
      </p:pic>
    </p:spTree>
    <p:extLst>
      <p:ext uri="{BB962C8B-B14F-4D97-AF65-F5344CB8AC3E}">
        <p14:creationId xmlns:p14="http://schemas.microsoft.com/office/powerpoint/2010/main" val="10596066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72D4B05C-D2DB-C5EE-D554-A11DAA2F1F08}"/>
              </a:ext>
            </a:extLst>
          </p:cNvPr>
          <p:cNvSpPr/>
          <p:nvPr/>
        </p:nvSpPr>
        <p:spPr>
          <a:xfrm>
            <a:off x="1167161" y="2088996"/>
            <a:ext cx="1635512" cy="84749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React</a:t>
            </a:r>
          </a:p>
          <a:p>
            <a:pPr algn="ctr"/>
            <a:endParaRPr lang="en-US" dirty="0">
              <a:solidFill>
                <a:schemeClr val="tx1"/>
              </a:solidFill>
            </a:endParaRPr>
          </a:p>
        </p:txBody>
      </p:sp>
      <p:sp>
        <p:nvSpPr>
          <p:cNvPr id="6" name="Rectangle: Rounded Corners 5">
            <a:extLst>
              <a:ext uri="{FF2B5EF4-FFF2-40B4-BE49-F238E27FC236}">
                <a16:creationId xmlns:a16="http://schemas.microsoft.com/office/drawing/2014/main" id="{F1B6AFD7-87D0-62B7-EFFE-E5D5915EDD12}"/>
              </a:ext>
            </a:extLst>
          </p:cNvPr>
          <p:cNvSpPr/>
          <p:nvPr/>
        </p:nvSpPr>
        <p:spPr>
          <a:xfrm>
            <a:off x="3754244" y="2088995"/>
            <a:ext cx="1635512" cy="84749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Spring boot</a:t>
            </a:r>
          </a:p>
          <a:p>
            <a:pPr algn="ctr"/>
            <a:endParaRPr lang="en-US" dirty="0">
              <a:solidFill>
                <a:schemeClr val="tx1"/>
              </a:solidFill>
            </a:endParaRPr>
          </a:p>
        </p:txBody>
      </p:sp>
      <p:sp>
        <p:nvSpPr>
          <p:cNvPr id="7" name="Rectangle: Rounded Corners 6">
            <a:extLst>
              <a:ext uri="{FF2B5EF4-FFF2-40B4-BE49-F238E27FC236}">
                <a16:creationId xmlns:a16="http://schemas.microsoft.com/office/drawing/2014/main" id="{A76808E0-C373-8481-EAD7-3E389D32D314}"/>
              </a:ext>
            </a:extLst>
          </p:cNvPr>
          <p:cNvSpPr/>
          <p:nvPr/>
        </p:nvSpPr>
        <p:spPr>
          <a:xfrm>
            <a:off x="6341327" y="2088994"/>
            <a:ext cx="1635512" cy="84749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MongoDB</a:t>
            </a:r>
            <a:r>
              <a:rPr lang="mn-MN" dirty="0">
                <a:solidFill>
                  <a:schemeClr val="tx1"/>
                </a:solidFill>
              </a:rPr>
              <a:t> өгөгдлийн сан</a:t>
            </a:r>
            <a:endParaRPr lang="en-US" dirty="0">
              <a:solidFill>
                <a:schemeClr val="tx1"/>
              </a:solidFill>
            </a:endParaRPr>
          </a:p>
        </p:txBody>
      </p:sp>
      <p:cxnSp>
        <p:nvCxnSpPr>
          <p:cNvPr id="9" name="Straight Arrow Connector 8">
            <a:extLst>
              <a:ext uri="{FF2B5EF4-FFF2-40B4-BE49-F238E27FC236}">
                <a16:creationId xmlns:a16="http://schemas.microsoft.com/office/drawing/2014/main" id="{94812B6C-5ABB-EF39-9191-E5809B8E43ED}"/>
              </a:ext>
            </a:extLst>
          </p:cNvPr>
          <p:cNvCxnSpPr/>
          <p:nvPr/>
        </p:nvCxnSpPr>
        <p:spPr>
          <a:xfrm>
            <a:off x="2802673" y="2304586"/>
            <a:ext cx="951571" cy="0"/>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10" name="Straight Arrow Connector 9">
            <a:extLst>
              <a:ext uri="{FF2B5EF4-FFF2-40B4-BE49-F238E27FC236}">
                <a16:creationId xmlns:a16="http://schemas.microsoft.com/office/drawing/2014/main" id="{613303D5-88E2-1311-90C5-E6AEF26DBAF3}"/>
              </a:ext>
            </a:extLst>
          </p:cNvPr>
          <p:cNvCxnSpPr>
            <a:cxnSpLocks/>
          </p:cNvCxnSpPr>
          <p:nvPr/>
        </p:nvCxnSpPr>
        <p:spPr>
          <a:xfrm flipH="1">
            <a:off x="5389755" y="2367374"/>
            <a:ext cx="951571" cy="0"/>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12" name="Straight Arrow Connector 11">
            <a:extLst>
              <a:ext uri="{FF2B5EF4-FFF2-40B4-BE49-F238E27FC236}">
                <a16:creationId xmlns:a16="http://schemas.microsoft.com/office/drawing/2014/main" id="{FEA78E23-604D-221F-520A-585DF102C23D}"/>
              </a:ext>
            </a:extLst>
          </p:cNvPr>
          <p:cNvCxnSpPr/>
          <p:nvPr/>
        </p:nvCxnSpPr>
        <p:spPr>
          <a:xfrm flipH="1">
            <a:off x="2802673" y="2683728"/>
            <a:ext cx="951571" cy="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3" name="Straight Arrow Connector 12">
            <a:extLst>
              <a:ext uri="{FF2B5EF4-FFF2-40B4-BE49-F238E27FC236}">
                <a16:creationId xmlns:a16="http://schemas.microsoft.com/office/drawing/2014/main" id="{BD802BAB-433E-EED1-5DF7-2EBBAF79FB38}"/>
              </a:ext>
            </a:extLst>
          </p:cNvPr>
          <p:cNvCxnSpPr>
            <a:cxnSpLocks/>
          </p:cNvCxnSpPr>
          <p:nvPr/>
        </p:nvCxnSpPr>
        <p:spPr>
          <a:xfrm flipV="1">
            <a:off x="5389755" y="2672882"/>
            <a:ext cx="951571" cy="9026"/>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5" name="TextBox 14">
            <a:extLst>
              <a:ext uri="{FF2B5EF4-FFF2-40B4-BE49-F238E27FC236}">
                <a16:creationId xmlns:a16="http://schemas.microsoft.com/office/drawing/2014/main" id="{2A4D58EA-8062-B5D2-B041-17B0FAE9114C}"/>
              </a:ext>
            </a:extLst>
          </p:cNvPr>
          <p:cNvSpPr txBox="1"/>
          <p:nvPr/>
        </p:nvSpPr>
        <p:spPr>
          <a:xfrm>
            <a:off x="2925336" y="1940315"/>
            <a:ext cx="706244" cy="276999"/>
          </a:xfrm>
          <a:prstGeom prst="rect">
            <a:avLst/>
          </a:prstGeom>
          <a:noFill/>
        </p:spPr>
        <p:txBody>
          <a:bodyPr wrap="square" rtlCol="0">
            <a:spAutoFit/>
          </a:bodyPr>
          <a:lstStyle/>
          <a:p>
            <a:r>
              <a:rPr lang="mn-MN" sz="1200" dirty="0"/>
              <a:t>Хүсэлт</a:t>
            </a:r>
            <a:endParaRPr lang="en-US" sz="1200" dirty="0"/>
          </a:p>
        </p:txBody>
      </p:sp>
      <p:sp>
        <p:nvSpPr>
          <p:cNvPr id="16" name="TextBox 15">
            <a:extLst>
              <a:ext uri="{FF2B5EF4-FFF2-40B4-BE49-F238E27FC236}">
                <a16:creationId xmlns:a16="http://schemas.microsoft.com/office/drawing/2014/main" id="{B8F1C80C-53D7-3941-95C9-360538D12CB6}"/>
              </a:ext>
            </a:extLst>
          </p:cNvPr>
          <p:cNvSpPr txBox="1"/>
          <p:nvPr/>
        </p:nvSpPr>
        <p:spPr>
          <a:xfrm>
            <a:off x="5389755" y="1875304"/>
            <a:ext cx="1018478" cy="461665"/>
          </a:xfrm>
          <a:prstGeom prst="rect">
            <a:avLst/>
          </a:prstGeom>
          <a:noFill/>
        </p:spPr>
        <p:txBody>
          <a:bodyPr wrap="square" rtlCol="0">
            <a:spAutoFit/>
          </a:bodyPr>
          <a:lstStyle/>
          <a:p>
            <a:pPr algn="ctr"/>
            <a:r>
              <a:rPr lang="mn-MN" sz="1200" dirty="0"/>
              <a:t>Өгөгдөл авах</a:t>
            </a:r>
            <a:endParaRPr lang="en-US" sz="1200" dirty="0"/>
          </a:p>
        </p:txBody>
      </p:sp>
      <p:sp>
        <p:nvSpPr>
          <p:cNvPr id="17" name="TextBox 16">
            <a:extLst>
              <a:ext uri="{FF2B5EF4-FFF2-40B4-BE49-F238E27FC236}">
                <a16:creationId xmlns:a16="http://schemas.microsoft.com/office/drawing/2014/main" id="{5DA3EC4A-D8EF-0307-AB1F-0FAFF221145E}"/>
              </a:ext>
            </a:extLst>
          </p:cNvPr>
          <p:cNvSpPr txBox="1"/>
          <p:nvPr/>
        </p:nvSpPr>
        <p:spPr>
          <a:xfrm>
            <a:off x="5456663" y="2760820"/>
            <a:ext cx="884663" cy="461665"/>
          </a:xfrm>
          <a:prstGeom prst="rect">
            <a:avLst/>
          </a:prstGeom>
          <a:noFill/>
        </p:spPr>
        <p:txBody>
          <a:bodyPr wrap="square" rtlCol="0">
            <a:spAutoFit/>
          </a:bodyPr>
          <a:lstStyle/>
          <a:p>
            <a:pPr algn="ctr"/>
            <a:r>
              <a:rPr lang="mn-MN" sz="1200" dirty="0"/>
              <a:t>Өгөгдөл хадгалах</a:t>
            </a:r>
            <a:endParaRPr lang="en-US" sz="1200" dirty="0"/>
          </a:p>
        </p:txBody>
      </p:sp>
      <p:sp>
        <p:nvSpPr>
          <p:cNvPr id="18" name="TextBox 17">
            <a:extLst>
              <a:ext uri="{FF2B5EF4-FFF2-40B4-BE49-F238E27FC236}">
                <a16:creationId xmlns:a16="http://schemas.microsoft.com/office/drawing/2014/main" id="{25470BF1-0DE9-F582-9A7B-8DADAFD21CAF}"/>
              </a:ext>
            </a:extLst>
          </p:cNvPr>
          <p:cNvSpPr txBox="1"/>
          <p:nvPr/>
        </p:nvSpPr>
        <p:spPr>
          <a:xfrm>
            <a:off x="2869580" y="2921621"/>
            <a:ext cx="706244" cy="276999"/>
          </a:xfrm>
          <a:prstGeom prst="rect">
            <a:avLst/>
          </a:prstGeom>
          <a:noFill/>
        </p:spPr>
        <p:txBody>
          <a:bodyPr wrap="square" rtlCol="0">
            <a:spAutoFit/>
          </a:bodyPr>
          <a:lstStyle/>
          <a:p>
            <a:r>
              <a:rPr lang="mn-MN" sz="1200" dirty="0"/>
              <a:t>Хариу</a:t>
            </a:r>
            <a:endParaRPr lang="en-US" sz="1200" dirty="0"/>
          </a:p>
        </p:txBody>
      </p:sp>
      <p:sp>
        <p:nvSpPr>
          <p:cNvPr id="21" name="TextBox 20">
            <a:extLst>
              <a:ext uri="{FF2B5EF4-FFF2-40B4-BE49-F238E27FC236}">
                <a16:creationId xmlns:a16="http://schemas.microsoft.com/office/drawing/2014/main" id="{67CC8EB2-FEBA-0D9E-348D-5369CE175E44}"/>
              </a:ext>
            </a:extLst>
          </p:cNvPr>
          <p:cNvSpPr txBox="1"/>
          <p:nvPr/>
        </p:nvSpPr>
        <p:spPr>
          <a:xfrm>
            <a:off x="3085170" y="1712358"/>
            <a:ext cx="743414" cy="307777"/>
          </a:xfrm>
          <a:prstGeom prst="rect">
            <a:avLst/>
          </a:prstGeom>
          <a:noFill/>
        </p:spPr>
        <p:txBody>
          <a:bodyPr wrap="square" rtlCol="0">
            <a:spAutoFit/>
          </a:bodyPr>
          <a:lstStyle/>
          <a:p>
            <a:r>
              <a:rPr lang="en-US" dirty="0"/>
              <a:t>1.</a:t>
            </a:r>
          </a:p>
        </p:txBody>
      </p:sp>
      <p:sp>
        <p:nvSpPr>
          <p:cNvPr id="22" name="TextBox 21">
            <a:extLst>
              <a:ext uri="{FF2B5EF4-FFF2-40B4-BE49-F238E27FC236}">
                <a16:creationId xmlns:a16="http://schemas.microsoft.com/office/drawing/2014/main" id="{CBC03E3B-F705-E055-913F-3E4EA6890C48}"/>
              </a:ext>
            </a:extLst>
          </p:cNvPr>
          <p:cNvSpPr txBox="1"/>
          <p:nvPr/>
        </p:nvSpPr>
        <p:spPr>
          <a:xfrm>
            <a:off x="5731727" y="1694018"/>
            <a:ext cx="743414" cy="307777"/>
          </a:xfrm>
          <a:prstGeom prst="rect">
            <a:avLst/>
          </a:prstGeom>
          <a:noFill/>
        </p:spPr>
        <p:txBody>
          <a:bodyPr wrap="square" rtlCol="0">
            <a:spAutoFit/>
          </a:bodyPr>
          <a:lstStyle/>
          <a:p>
            <a:r>
              <a:rPr lang="en-US" dirty="0"/>
              <a:t>2.</a:t>
            </a:r>
          </a:p>
        </p:txBody>
      </p:sp>
      <p:sp>
        <p:nvSpPr>
          <p:cNvPr id="25" name="TextBox 24">
            <a:extLst>
              <a:ext uri="{FF2B5EF4-FFF2-40B4-BE49-F238E27FC236}">
                <a16:creationId xmlns:a16="http://schemas.microsoft.com/office/drawing/2014/main" id="{DBBD53C2-DCAF-5BBE-FB98-8DD23DCAB824}"/>
              </a:ext>
            </a:extLst>
          </p:cNvPr>
          <p:cNvSpPr txBox="1"/>
          <p:nvPr/>
        </p:nvSpPr>
        <p:spPr>
          <a:xfrm>
            <a:off x="5731727" y="3214866"/>
            <a:ext cx="743414" cy="307777"/>
          </a:xfrm>
          <a:prstGeom prst="rect">
            <a:avLst/>
          </a:prstGeom>
          <a:noFill/>
        </p:spPr>
        <p:txBody>
          <a:bodyPr wrap="square" rtlCol="0">
            <a:spAutoFit/>
          </a:bodyPr>
          <a:lstStyle/>
          <a:p>
            <a:r>
              <a:rPr lang="en-US" dirty="0"/>
              <a:t>4.</a:t>
            </a:r>
          </a:p>
        </p:txBody>
      </p:sp>
      <p:sp>
        <p:nvSpPr>
          <p:cNvPr id="26" name="TextBox 25">
            <a:extLst>
              <a:ext uri="{FF2B5EF4-FFF2-40B4-BE49-F238E27FC236}">
                <a16:creationId xmlns:a16="http://schemas.microsoft.com/office/drawing/2014/main" id="{6C939420-8512-6F29-37DD-7654580D0AAB}"/>
              </a:ext>
            </a:extLst>
          </p:cNvPr>
          <p:cNvSpPr txBox="1"/>
          <p:nvPr/>
        </p:nvSpPr>
        <p:spPr>
          <a:xfrm>
            <a:off x="3059151" y="3213371"/>
            <a:ext cx="743414" cy="307777"/>
          </a:xfrm>
          <a:prstGeom prst="rect">
            <a:avLst/>
          </a:prstGeom>
          <a:noFill/>
        </p:spPr>
        <p:txBody>
          <a:bodyPr wrap="square" rtlCol="0">
            <a:spAutoFit/>
          </a:bodyPr>
          <a:lstStyle/>
          <a:p>
            <a:r>
              <a:rPr lang="en-US" dirty="0"/>
              <a:t>3.</a:t>
            </a:r>
          </a:p>
        </p:txBody>
      </p:sp>
      <p:sp>
        <p:nvSpPr>
          <p:cNvPr id="27" name="TextBox 26">
            <a:extLst>
              <a:ext uri="{FF2B5EF4-FFF2-40B4-BE49-F238E27FC236}">
                <a16:creationId xmlns:a16="http://schemas.microsoft.com/office/drawing/2014/main" id="{D60452FB-5311-0D2E-1C88-E4F85CCAEA96}"/>
              </a:ext>
            </a:extLst>
          </p:cNvPr>
          <p:cNvSpPr txBox="1"/>
          <p:nvPr/>
        </p:nvSpPr>
        <p:spPr>
          <a:xfrm>
            <a:off x="2921620" y="2333576"/>
            <a:ext cx="743414" cy="307777"/>
          </a:xfrm>
          <a:prstGeom prst="rect">
            <a:avLst/>
          </a:prstGeom>
          <a:noFill/>
        </p:spPr>
        <p:txBody>
          <a:bodyPr wrap="square" rtlCol="0">
            <a:spAutoFit/>
          </a:bodyPr>
          <a:lstStyle/>
          <a:p>
            <a:r>
              <a:rPr lang="en-US" dirty="0" err="1">
                <a:solidFill>
                  <a:srgbClr val="FF0000"/>
                </a:solidFill>
              </a:rPr>
              <a:t>axios</a:t>
            </a:r>
            <a:endParaRPr lang="en-US" dirty="0">
              <a:solidFill>
                <a:srgbClr val="FF0000"/>
              </a:solidFill>
            </a:endParaRPr>
          </a:p>
        </p:txBody>
      </p:sp>
    </p:spTree>
    <p:extLst>
      <p:ext uri="{BB962C8B-B14F-4D97-AF65-F5344CB8AC3E}">
        <p14:creationId xmlns:p14="http://schemas.microsoft.com/office/powerpoint/2010/main" val="8582742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5007412-91EC-F50D-EE8F-96AB3D01D381}"/>
              </a:ext>
            </a:extLst>
          </p:cNvPr>
          <p:cNvPicPr>
            <a:picLocks noChangeAspect="1"/>
          </p:cNvPicPr>
          <p:nvPr/>
        </p:nvPicPr>
        <p:blipFill>
          <a:blip r:embed="rId2"/>
          <a:stretch>
            <a:fillRect/>
          </a:stretch>
        </p:blipFill>
        <p:spPr>
          <a:xfrm>
            <a:off x="1459122" y="1223578"/>
            <a:ext cx="6225755" cy="337594"/>
          </a:xfrm>
          <a:prstGeom prst="rect">
            <a:avLst/>
          </a:prstGeom>
        </p:spPr>
      </p:pic>
      <p:pic>
        <p:nvPicPr>
          <p:cNvPr id="8" name="Picture 7">
            <a:extLst>
              <a:ext uri="{FF2B5EF4-FFF2-40B4-BE49-F238E27FC236}">
                <a16:creationId xmlns:a16="http://schemas.microsoft.com/office/drawing/2014/main" id="{A05AF15D-407E-2455-EA85-A83582790494}"/>
              </a:ext>
            </a:extLst>
          </p:cNvPr>
          <p:cNvPicPr>
            <a:picLocks noChangeAspect="1"/>
          </p:cNvPicPr>
          <p:nvPr/>
        </p:nvPicPr>
        <p:blipFill>
          <a:blip r:embed="rId3"/>
          <a:stretch>
            <a:fillRect/>
          </a:stretch>
        </p:blipFill>
        <p:spPr>
          <a:xfrm>
            <a:off x="1459121" y="1561172"/>
            <a:ext cx="6225755" cy="367250"/>
          </a:xfrm>
          <a:prstGeom prst="rect">
            <a:avLst/>
          </a:prstGeom>
        </p:spPr>
      </p:pic>
      <p:pic>
        <p:nvPicPr>
          <p:cNvPr id="10" name="Picture 9">
            <a:extLst>
              <a:ext uri="{FF2B5EF4-FFF2-40B4-BE49-F238E27FC236}">
                <a16:creationId xmlns:a16="http://schemas.microsoft.com/office/drawing/2014/main" id="{67A54E83-021D-A38F-2D27-164AB15FE1A5}"/>
              </a:ext>
            </a:extLst>
          </p:cNvPr>
          <p:cNvPicPr>
            <a:picLocks noChangeAspect="1"/>
          </p:cNvPicPr>
          <p:nvPr/>
        </p:nvPicPr>
        <p:blipFill>
          <a:blip r:embed="rId4"/>
          <a:stretch>
            <a:fillRect/>
          </a:stretch>
        </p:blipFill>
        <p:spPr>
          <a:xfrm>
            <a:off x="1459121" y="1972562"/>
            <a:ext cx="6225755" cy="376788"/>
          </a:xfrm>
          <a:prstGeom prst="rect">
            <a:avLst/>
          </a:prstGeom>
        </p:spPr>
      </p:pic>
      <p:pic>
        <p:nvPicPr>
          <p:cNvPr id="12" name="Picture 11">
            <a:extLst>
              <a:ext uri="{FF2B5EF4-FFF2-40B4-BE49-F238E27FC236}">
                <a16:creationId xmlns:a16="http://schemas.microsoft.com/office/drawing/2014/main" id="{F17DAB43-1AAC-4D95-4CBF-D2A6884767F5}"/>
              </a:ext>
            </a:extLst>
          </p:cNvPr>
          <p:cNvPicPr>
            <a:picLocks noChangeAspect="1"/>
          </p:cNvPicPr>
          <p:nvPr/>
        </p:nvPicPr>
        <p:blipFill>
          <a:blip r:embed="rId5"/>
          <a:stretch>
            <a:fillRect/>
          </a:stretch>
        </p:blipFill>
        <p:spPr>
          <a:xfrm>
            <a:off x="1459121" y="2393489"/>
            <a:ext cx="6225755" cy="367249"/>
          </a:xfrm>
          <a:prstGeom prst="rect">
            <a:avLst/>
          </a:prstGeom>
        </p:spPr>
      </p:pic>
      <p:pic>
        <p:nvPicPr>
          <p:cNvPr id="14" name="Picture 13">
            <a:extLst>
              <a:ext uri="{FF2B5EF4-FFF2-40B4-BE49-F238E27FC236}">
                <a16:creationId xmlns:a16="http://schemas.microsoft.com/office/drawing/2014/main" id="{53FC9734-4EB5-ADE0-6EF3-074847646C5B}"/>
              </a:ext>
            </a:extLst>
          </p:cNvPr>
          <p:cNvPicPr>
            <a:picLocks noChangeAspect="1"/>
          </p:cNvPicPr>
          <p:nvPr/>
        </p:nvPicPr>
        <p:blipFill>
          <a:blip r:embed="rId6"/>
          <a:stretch>
            <a:fillRect/>
          </a:stretch>
        </p:blipFill>
        <p:spPr>
          <a:xfrm>
            <a:off x="1459121" y="2814269"/>
            <a:ext cx="6225755" cy="364413"/>
          </a:xfrm>
          <a:prstGeom prst="rect">
            <a:avLst/>
          </a:prstGeom>
        </p:spPr>
      </p:pic>
      <p:pic>
        <p:nvPicPr>
          <p:cNvPr id="16" name="Picture 15">
            <a:extLst>
              <a:ext uri="{FF2B5EF4-FFF2-40B4-BE49-F238E27FC236}">
                <a16:creationId xmlns:a16="http://schemas.microsoft.com/office/drawing/2014/main" id="{E798B0BA-6BAD-1746-5CED-392F36930B05}"/>
              </a:ext>
            </a:extLst>
          </p:cNvPr>
          <p:cNvPicPr>
            <a:picLocks noChangeAspect="1"/>
          </p:cNvPicPr>
          <p:nvPr/>
        </p:nvPicPr>
        <p:blipFill>
          <a:blip r:embed="rId7"/>
          <a:stretch>
            <a:fillRect/>
          </a:stretch>
        </p:blipFill>
        <p:spPr>
          <a:xfrm>
            <a:off x="1459121" y="3239003"/>
            <a:ext cx="6225754" cy="748667"/>
          </a:xfrm>
          <a:prstGeom prst="rect">
            <a:avLst/>
          </a:prstGeom>
        </p:spPr>
      </p:pic>
    </p:spTree>
    <p:extLst>
      <p:ext uri="{BB962C8B-B14F-4D97-AF65-F5344CB8AC3E}">
        <p14:creationId xmlns:p14="http://schemas.microsoft.com/office/powerpoint/2010/main" val="40653698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111"/>
        <p:cNvGrpSpPr/>
        <p:nvPr/>
      </p:nvGrpSpPr>
      <p:grpSpPr>
        <a:xfrm>
          <a:off x="0" y="0"/>
          <a:ext cx="0" cy="0"/>
          <a:chOff x="0" y="0"/>
          <a:chExt cx="0" cy="0"/>
        </a:xfrm>
      </p:grpSpPr>
      <p:pic>
        <p:nvPicPr>
          <p:cNvPr id="6" name="Picture 5">
            <a:extLst>
              <a:ext uri="{FF2B5EF4-FFF2-40B4-BE49-F238E27FC236}">
                <a16:creationId xmlns:a16="http://schemas.microsoft.com/office/drawing/2014/main" id="{3E42DD6B-E693-E38E-201B-3CCB78DCC8D7}"/>
              </a:ext>
            </a:extLst>
          </p:cNvPr>
          <p:cNvPicPr>
            <a:picLocks noChangeAspect="1"/>
          </p:cNvPicPr>
          <p:nvPr/>
        </p:nvPicPr>
        <p:blipFill>
          <a:blip r:embed="rId3"/>
          <a:stretch>
            <a:fillRect/>
          </a:stretch>
        </p:blipFill>
        <p:spPr>
          <a:xfrm>
            <a:off x="5560502" y="192823"/>
            <a:ext cx="1912998" cy="2378927"/>
          </a:xfrm>
          <a:prstGeom prst="rect">
            <a:avLst/>
          </a:prstGeom>
        </p:spPr>
      </p:pic>
      <p:pic>
        <p:nvPicPr>
          <p:cNvPr id="3" name="Picture 2">
            <a:extLst>
              <a:ext uri="{FF2B5EF4-FFF2-40B4-BE49-F238E27FC236}">
                <a16:creationId xmlns:a16="http://schemas.microsoft.com/office/drawing/2014/main" id="{6C966681-6135-1222-2D6E-FDAEBAAADDBD}"/>
              </a:ext>
            </a:extLst>
          </p:cNvPr>
          <p:cNvPicPr>
            <a:picLocks noChangeAspect="1"/>
          </p:cNvPicPr>
          <p:nvPr/>
        </p:nvPicPr>
        <p:blipFill>
          <a:blip r:embed="rId4"/>
          <a:stretch>
            <a:fillRect/>
          </a:stretch>
        </p:blipFill>
        <p:spPr>
          <a:xfrm>
            <a:off x="5554890" y="2571750"/>
            <a:ext cx="1918610" cy="2289662"/>
          </a:xfrm>
          <a:prstGeom prst="rect">
            <a:avLst/>
          </a:prstGeom>
        </p:spPr>
      </p:pic>
      <p:sp>
        <p:nvSpPr>
          <p:cNvPr id="4" name="Google Shape;1112;p58">
            <a:extLst>
              <a:ext uri="{FF2B5EF4-FFF2-40B4-BE49-F238E27FC236}">
                <a16:creationId xmlns:a16="http://schemas.microsoft.com/office/drawing/2014/main" id="{136E7BA0-2926-564F-8170-63E30491704A}"/>
              </a:ext>
            </a:extLst>
          </p:cNvPr>
          <p:cNvSpPr txBox="1">
            <a:spLocks noGrp="1"/>
          </p:cNvSpPr>
          <p:nvPr>
            <p:ph type="subTitle" idx="1"/>
          </p:nvPr>
        </p:nvSpPr>
        <p:spPr>
          <a:xfrm>
            <a:off x="1553977" y="1107687"/>
            <a:ext cx="4059044" cy="2118732"/>
          </a:xfrm>
          <a:prstGeom prst="rect">
            <a:avLst/>
          </a:prstGeom>
        </p:spPr>
        <p:txBody>
          <a:bodyPr spcFirstLastPara="1" wrap="square" lIns="91425" tIns="91425" rIns="91425" bIns="91425" anchor="ctr" anchorCtr="0">
            <a:noAutofit/>
          </a:bodyPr>
          <a:lstStyle/>
          <a:p>
            <a:pPr marL="0" lvl="0" indent="0" algn="l" rtl="0">
              <a:spcBef>
                <a:spcPts val="1200"/>
              </a:spcBef>
              <a:spcAft>
                <a:spcPts val="0"/>
              </a:spcAft>
              <a:buClr>
                <a:schemeClr val="dk1"/>
              </a:buClr>
              <a:buSzPts val="1100"/>
              <a:buFont typeface="Arial"/>
              <a:buNone/>
            </a:pPr>
            <a:endParaRPr lang="mn-MN" sz="2200" b="1" dirty="0">
              <a:latin typeface="Montserrat"/>
              <a:ea typeface="Montserrat"/>
              <a:cs typeface="Montserrat"/>
              <a:sym typeface="Montserrat"/>
            </a:endParaRPr>
          </a:p>
          <a:p>
            <a:pPr marL="342900" indent="-342900">
              <a:spcBef>
                <a:spcPts val="1200"/>
              </a:spcBef>
              <a:buClr>
                <a:schemeClr val="dk1"/>
              </a:buClr>
              <a:buSzPts val="1100"/>
            </a:pPr>
            <a:r>
              <a:rPr lang="en-US" sz="2200" b="1" dirty="0">
                <a:latin typeface="Montserrat"/>
                <a:ea typeface="Montserrat"/>
                <a:cs typeface="Montserrat"/>
                <a:sym typeface="Montserrat"/>
              </a:rPr>
              <a:t>controllers</a:t>
            </a:r>
            <a:endParaRPr lang="mn-MN" sz="2200" b="1" dirty="0">
              <a:latin typeface="Montserrat"/>
              <a:ea typeface="Montserrat"/>
              <a:cs typeface="Montserrat"/>
              <a:sym typeface="Montserrat"/>
            </a:endParaRPr>
          </a:p>
          <a:p>
            <a:pPr marL="342900" indent="-342900">
              <a:spcBef>
                <a:spcPts val="1200"/>
              </a:spcBef>
              <a:buClr>
                <a:schemeClr val="dk1"/>
              </a:buClr>
              <a:buSzPts val="1100"/>
            </a:pPr>
            <a:r>
              <a:rPr lang="en-US" sz="2200" b="1" dirty="0">
                <a:latin typeface="Montserrat"/>
                <a:ea typeface="Montserrat"/>
                <a:cs typeface="Montserrat"/>
                <a:sym typeface="Montserrat"/>
              </a:rPr>
              <a:t>models</a:t>
            </a:r>
            <a:endParaRPr lang="mn-MN" sz="2200" b="1" dirty="0">
              <a:latin typeface="Montserrat"/>
              <a:ea typeface="Montserrat"/>
              <a:cs typeface="Montserrat"/>
              <a:sym typeface="Montserrat"/>
            </a:endParaRPr>
          </a:p>
          <a:p>
            <a:pPr marL="342900" indent="-342900">
              <a:spcBef>
                <a:spcPts val="1200"/>
              </a:spcBef>
              <a:buClr>
                <a:schemeClr val="dk1"/>
              </a:buClr>
              <a:buSzPts val="1100"/>
            </a:pPr>
            <a:r>
              <a:rPr lang="en-US" sz="2200" b="1" dirty="0">
                <a:latin typeface="Montserrat"/>
                <a:ea typeface="Montserrat"/>
                <a:cs typeface="Montserrat"/>
                <a:sym typeface="Montserrat"/>
              </a:rPr>
              <a:t>repositories</a:t>
            </a:r>
          </a:p>
          <a:p>
            <a:pPr marL="342900" indent="-342900">
              <a:spcBef>
                <a:spcPts val="1200"/>
              </a:spcBef>
              <a:buClr>
                <a:schemeClr val="dk1"/>
              </a:buClr>
              <a:buSzPts val="1100"/>
            </a:pPr>
            <a:r>
              <a:rPr lang="en-US" sz="2200" b="1" dirty="0">
                <a:latin typeface="Montserrat"/>
                <a:ea typeface="Montserrat"/>
                <a:cs typeface="Montserrat"/>
                <a:sym typeface="Montserrat"/>
              </a:rPr>
              <a:t>services</a:t>
            </a:r>
          </a:p>
          <a:p>
            <a:pPr marL="342900" indent="-342900">
              <a:spcBef>
                <a:spcPts val="1200"/>
              </a:spcBef>
              <a:buClr>
                <a:schemeClr val="dk1"/>
              </a:buClr>
              <a:buSzPts val="1100"/>
            </a:pPr>
            <a:r>
              <a:rPr lang="en-US" sz="2200" b="1" dirty="0">
                <a:latin typeface="Montserrat"/>
                <a:ea typeface="Montserrat"/>
                <a:cs typeface="Montserrat"/>
                <a:sym typeface="Montserrat"/>
              </a:rPr>
              <a:t>security</a:t>
            </a:r>
          </a:p>
        </p:txBody>
      </p:sp>
    </p:spTree>
    <p:extLst>
      <p:ext uri="{BB962C8B-B14F-4D97-AF65-F5344CB8AC3E}">
        <p14:creationId xmlns:p14="http://schemas.microsoft.com/office/powerpoint/2010/main" val="18364331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111"/>
        <p:cNvGrpSpPr/>
        <p:nvPr/>
      </p:nvGrpSpPr>
      <p:grpSpPr>
        <a:xfrm>
          <a:off x="0" y="0"/>
          <a:ext cx="0" cy="0"/>
          <a:chOff x="0" y="0"/>
          <a:chExt cx="0" cy="0"/>
        </a:xfrm>
      </p:grpSpPr>
      <p:pic>
        <p:nvPicPr>
          <p:cNvPr id="3" name="Picture 2">
            <a:extLst>
              <a:ext uri="{FF2B5EF4-FFF2-40B4-BE49-F238E27FC236}">
                <a16:creationId xmlns:a16="http://schemas.microsoft.com/office/drawing/2014/main" id="{4F9FF7D5-BD8D-F7AA-BB6B-8DAAB13EDF82}"/>
              </a:ext>
            </a:extLst>
          </p:cNvPr>
          <p:cNvPicPr>
            <a:picLocks noChangeAspect="1"/>
          </p:cNvPicPr>
          <p:nvPr/>
        </p:nvPicPr>
        <p:blipFill>
          <a:blip r:embed="rId3"/>
          <a:stretch>
            <a:fillRect/>
          </a:stretch>
        </p:blipFill>
        <p:spPr>
          <a:xfrm>
            <a:off x="1869688" y="2443354"/>
            <a:ext cx="5404624" cy="2522367"/>
          </a:xfrm>
          <a:prstGeom prst="rect">
            <a:avLst/>
          </a:prstGeom>
        </p:spPr>
      </p:pic>
      <p:pic>
        <p:nvPicPr>
          <p:cNvPr id="5" name="Picture 4">
            <a:extLst>
              <a:ext uri="{FF2B5EF4-FFF2-40B4-BE49-F238E27FC236}">
                <a16:creationId xmlns:a16="http://schemas.microsoft.com/office/drawing/2014/main" id="{6595BEF8-D574-65E1-ADD3-E85183EFD8E2}"/>
              </a:ext>
            </a:extLst>
          </p:cNvPr>
          <p:cNvPicPr>
            <a:picLocks noChangeAspect="1"/>
          </p:cNvPicPr>
          <p:nvPr/>
        </p:nvPicPr>
        <p:blipFill>
          <a:blip r:embed="rId4"/>
          <a:stretch>
            <a:fillRect/>
          </a:stretch>
        </p:blipFill>
        <p:spPr>
          <a:xfrm>
            <a:off x="2252546" y="125464"/>
            <a:ext cx="4869366" cy="2317890"/>
          </a:xfrm>
          <a:prstGeom prst="rect">
            <a:avLst/>
          </a:prstGeom>
        </p:spPr>
      </p:pic>
      <p:sp>
        <p:nvSpPr>
          <p:cNvPr id="7" name="Rectangle 6">
            <a:extLst>
              <a:ext uri="{FF2B5EF4-FFF2-40B4-BE49-F238E27FC236}">
                <a16:creationId xmlns:a16="http://schemas.microsoft.com/office/drawing/2014/main" id="{022B2D7D-46CB-32B2-E800-94F63708D55F}"/>
              </a:ext>
            </a:extLst>
          </p:cNvPr>
          <p:cNvSpPr/>
          <p:nvPr/>
        </p:nvSpPr>
        <p:spPr>
          <a:xfrm>
            <a:off x="3702205" y="4014439"/>
            <a:ext cx="3471746" cy="148683"/>
          </a:xfrm>
          <a:prstGeom prst="rect">
            <a:avLst/>
          </a:prstGeom>
          <a:no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998451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111"/>
        <p:cNvGrpSpPr/>
        <p:nvPr/>
      </p:nvGrpSpPr>
      <p:grpSpPr>
        <a:xfrm>
          <a:off x="0" y="0"/>
          <a:ext cx="0" cy="0"/>
          <a:chOff x="0" y="0"/>
          <a:chExt cx="0" cy="0"/>
        </a:xfrm>
      </p:grpSpPr>
      <p:pic>
        <p:nvPicPr>
          <p:cNvPr id="6" name="Picture 5">
            <a:extLst>
              <a:ext uri="{FF2B5EF4-FFF2-40B4-BE49-F238E27FC236}">
                <a16:creationId xmlns:a16="http://schemas.microsoft.com/office/drawing/2014/main" id="{D92C508D-1A14-55A1-800D-E2FC05FEB14D}"/>
              </a:ext>
            </a:extLst>
          </p:cNvPr>
          <p:cNvPicPr>
            <a:picLocks noChangeAspect="1"/>
          </p:cNvPicPr>
          <p:nvPr/>
        </p:nvPicPr>
        <p:blipFill>
          <a:blip r:embed="rId3"/>
          <a:stretch>
            <a:fillRect/>
          </a:stretch>
        </p:blipFill>
        <p:spPr>
          <a:xfrm>
            <a:off x="1137423" y="1247939"/>
            <a:ext cx="4310760" cy="1002204"/>
          </a:xfrm>
          <a:prstGeom prst="rect">
            <a:avLst/>
          </a:prstGeom>
        </p:spPr>
      </p:pic>
      <p:pic>
        <p:nvPicPr>
          <p:cNvPr id="8" name="Picture 7">
            <a:extLst>
              <a:ext uri="{FF2B5EF4-FFF2-40B4-BE49-F238E27FC236}">
                <a16:creationId xmlns:a16="http://schemas.microsoft.com/office/drawing/2014/main" id="{B0B32CFD-CBE2-9B08-00AE-0B20CD1D0FE7}"/>
              </a:ext>
            </a:extLst>
          </p:cNvPr>
          <p:cNvPicPr>
            <a:picLocks noChangeAspect="1"/>
          </p:cNvPicPr>
          <p:nvPr/>
        </p:nvPicPr>
        <p:blipFill>
          <a:blip r:embed="rId4"/>
          <a:stretch>
            <a:fillRect/>
          </a:stretch>
        </p:blipFill>
        <p:spPr>
          <a:xfrm>
            <a:off x="750850" y="2695920"/>
            <a:ext cx="7553092" cy="955604"/>
          </a:xfrm>
          <a:prstGeom prst="rect">
            <a:avLst/>
          </a:prstGeom>
        </p:spPr>
      </p:pic>
      <p:sp>
        <p:nvSpPr>
          <p:cNvPr id="4" name="Rectangle 3">
            <a:extLst>
              <a:ext uri="{FF2B5EF4-FFF2-40B4-BE49-F238E27FC236}">
                <a16:creationId xmlns:a16="http://schemas.microsoft.com/office/drawing/2014/main" id="{912FE8C0-4CE5-5CD1-FEF4-53A27506D7B9}"/>
              </a:ext>
            </a:extLst>
          </p:cNvPr>
          <p:cNvSpPr/>
          <p:nvPr/>
        </p:nvSpPr>
        <p:spPr>
          <a:xfrm>
            <a:off x="1434789" y="3309282"/>
            <a:ext cx="6869153" cy="342242"/>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362479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3" name="Google Shape;333;p36"/>
          <p:cNvSpPr/>
          <p:nvPr/>
        </p:nvSpPr>
        <p:spPr>
          <a:xfrm>
            <a:off x="841480" y="1044318"/>
            <a:ext cx="695400" cy="677400"/>
          </a:xfrm>
          <a:prstGeom prst="roundRect">
            <a:avLst>
              <a:gd name="adj" fmla="val 16667"/>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36"/>
          <p:cNvSpPr/>
          <p:nvPr/>
        </p:nvSpPr>
        <p:spPr>
          <a:xfrm>
            <a:off x="4572012" y="1012435"/>
            <a:ext cx="695400" cy="677400"/>
          </a:xfrm>
          <a:prstGeom prst="roundRect">
            <a:avLst>
              <a:gd name="adj" fmla="val 16667"/>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36"/>
          <p:cNvSpPr/>
          <p:nvPr/>
        </p:nvSpPr>
        <p:spPr>
          <a:xfrm>
            <a:off x="841480" y="2636618"/>
            <a:ext cx="695400" cy="677400"/>
          </a:xfrm>
          <a:prstGeom prst="roundRect">
            <a:avLst>
              <a:gd name="adj" fmla="val 16667"/>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36"/>
          <p:cNvSpPr/>
          <p:nvPr/>
        </p:nvSpPr>
        <p:spPr>
          <a:xfrm>
            <a:off x="4572012" y="2604735"/>
            <a:ext cx="695400" cy="677400"/>
          </a:xfrm>
          <a:prstGeom prst="roundRect">
            <a:avLst>
              <a:gd name="adj" fmla="val 16667"/>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6"/>
          <p:cNvSpPr txBox="1">
            <a:spLocks noGrp="1"/>
          </p:cNvSpPr>
          <p:nvPr>
            <p:ph type="title"/>
          </p:nvPr>
        </p:nvSpPr>
        <p:spPr>
          <a:xfrm>
            <a:off x="1589610" y="1104803"/>
            <a:ext cx="2461999"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dirty="0" err="1"/>
              <a:t>Үндэслэл</a:t>
            </a:r>
            <a:r>
              <a:rPr dirty="0"/>
              <a:t>, </a:t>
            </a:r>
            <a:r>
              <a:rPr dirty="0" err="1"/>
              <a:t>зорилго</a:t>
            </a:r>
            <a:r>
              <a:rPr lang="en-US" dirty="0"/>
              <a:t>,</a:t>
            </a:r>
            <a:r>
              <a:rPr lang="mn-MN" dirty="0"/>
              <a:t>алсын хараа</a:t>
            </a:r>
            <a:endParaRPr dirty="0"/>
          </a:p>
        </p:txBody>
      </p:sp>
      <p:sp>
        <p:nvSpPr>
          <p:cNvPr id="339" name="Google Shape;339;p36"/>
          <p:cNvSpPr txBox="1">
            <a:spLocks noGrp="1"/>
          </p:cNvSpPr>
          <p:nvPr>
            <p:ph type="title" idx="2"/>
          </p:nvPr>
        </p:nvSpPr>
        <p:spPr>
          <a:xfrm>
            <a:off x="5377211" y="1050818"/>
            <a:ext cx="2742142"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mn-MN" dirty="0"/>
              <a:t>Онолын судалгаа</a:t>
            </a:r>
          </a:p>
        </p:txBody>
      </p:sp>
      <p:sp>
        <p:nvSpPr>
          <p:cNvPr id="341" name="Google Shape;341;p36"/>
          <p:cNvSpPr txBox="1">
            <a:spLocks noGrp="1"/>
          </p:cNvSpPr>
          <p:nvPr>
            <p:ph type="title" idx="15"/>
          </p:nvPr>
        </p:nvSpPr>
        <p:spPr>
          <a:xfrm>
            <a:off x="648142" y="123369"/>
            <a:ext cx="7713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mn-MN" dirty="0"/>
              <a:t>АГУУЛГА</a:t>
            </a:r>
            <a:endParaRPr dirty="0"/>
          </a:p>
        </p:txBody>
      </p:sp>
      <p:sp>
        <p:nvSpPr>
          <p:cNvPr id="342" name="Google Shape;342;p36"/>
          <p:cNvSpPr txBox="1">
            <a:spLocks noGrp="1"/>
          </p:cNvSpPr>
          <p:nvPr>
            <p:ph type="title" idx="4"/>
          </p:nvPr>
        </p:nvSpPr>
        <p:spPr>
          <a:xfrm>
            <a:off x="1645703" y="2668501"/>
            <a:ext cx="23289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mn-MN" dirty="0"/>
              <a:t>Технологийн судалгаа</a:t>
            </a:r>
            <a:endParaRPr dirty="0"/>
          </a:p>
        </p:txBody>
      </p:sp>
      <p:sp>
        <p:nvSpPr>
          <p:cNvPr id="344" name="Google Shape;344;p36"/>
          <p:cNvSpPr txBox="1">
            <a:spLocks noGrp="1"/>
          </p:cNvSpPr>
          <p:nvPr>
            <p:ph type="title" idx="6"/>
          </p:nvPr>
        </p:nvSpPr>
        <p:spPr>
          <a:xfrm>
            <a:off x="5377211" y="2636618"/>
            <a:ext cx="3420022"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dirty="0" err="1"/>
              <a:t>Системийн</a:t>
            </a:r>
            <a:r>
              <a:rPr dirty="0"/>
              <a:t> </a:t>
            </a:r>
            <a:r>
              <a:rPr dirty="0" err="1"/>
              <a:t>шинжилгээ</a:t>
            </a:r>
            <a:r>
              <a:rPr dirty="0"/>
              <a:t>, </a:t>
            </a:r>
            <a:r>
              <a:rPr dirty="0" err="1"/>
              <a:t>зохиомж</a:t>
            </a:r>
            <a:endParaRPr dirty="0"/>
          </a:p>
        </p:txBody>
      </p:sp>
      <p:sp>
        <p:nvSpPr>
          <p:cNvPr id="346" name="Google Shape;346;p36"/>
          <p:cNvSpPr txBox="1">
            <a:spLocks noGrp="1"/>
          </p:cNvSpPr>
          <p:nvPr>
            <p:ph type="subTitle" idx="8"/>
          </p:nvPr>
        </p:nvSpPr>
        <p:spPr>
          <a:xfrm>
            <a:off x="841468" y="1119168"/>
            <a:ext cx="6954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
        <p:nvSpPr>
          <p:cNvPr id="347" name="Google Shape;347;p36"/>
          <p:cNvSpPr txBox="1">
            <a:spLocks noGrp="1"/>
          </p:cNvSpPr>
          <p:nvPr>
            <p:ph type="subTitle" idx="9"/>
          </p:nvPr>
        </p:nvSpPr>
        <p:spPr>
          <a:xfrm>
            <a:off x="4572000" y="1087285"/>
            <a:ext cx="6954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sp>
        <p:nvSpPr>
          <p:cNvPr id="348" name="Google Shape;348;p36"/>
          <p:cNvSpPr txBox="1">
            <a:spLocks noGrp="1"/>
          </p:cNvSpPr>
          <p:nvPr>
            <p:ph type="subTitle" idx="13"/>
          </p:nvPr>
        </p:nvSpPr>
        <p:spPr>
          <a:xfrm>
            <a:off x="841468" y="2711468"/>
            <a:ext cx="6954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sp>
        <p:nvSpPr>
          <p:cNvPr id="349" name="Google Shape;349;p36"/>
          <p:cNvSpPr txBox="1">
            <a:spLocks noGrp="1"/>
          </p:cNvSpPr>
          <p:nvPr>
            <p:ph type="subTitle" idx="14"/>
          </p:nvPr>
        </p:nvSpPr>
        <p:spPr>
          <a:xfrm>
            <a:off x="4572000" y="2679585"/>
            <a:ext cx="6954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04</a:t>
            </a:r>
            <a:endParaRPr dirty="0"/>
          </a:p>
        </p:txBody>
      </p:sp>
      <p:sp>
        <p:nvSpPr>
          <p:cNvPr id="2" name="Google Shape;336;p36">
            <a:extLst>
              <a:ext uri="{FF2B5EF4-FFF2-40B4-BE49-F238E27FC236}">
                <a16:creationId xmlns:a16="http://schemas.microsoft.com/office/drawing/2014/main" id="{56663508-92AC-76E3-0331-DD33364ACB3B}"/>
              </a:ext>
            </a:extLst>
          </p:cNvPr>
          <p:cNvSpPr/>
          <p:nvPr/>
        </p:nvSpPr>
        <p:spPr>
          <a:xfrm>
            <a:off x="841468" y="4220110"/>
            <a:ext cx="695400" cy="677400"/>
          </a:xfrm>
          <a:prstGeom prst="roundRect">
            <a:avLst>
              <a:gd name="adj" fmla="val 16667"/>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349;p36">
            <a:extLst>
              <a:ext uri="{FF2B5EF4-FFF2-40B4-BE49-F238E27FC236}">
                <a16:creationId xmlns:a16="http://schemas.microsoft.com/office/drawing/2014/main" id="{5164D444-F5BD-B0A0-FE64-D14CB3489AB0}"/>
              </a:ext>
            </a:extLst>
          </p:cNvPr>
          <p:cNvSpPr txBox="1">
            <a:spLocks/>
          </p:cNvSpPr>
          <p:nvPr/>
        </p:nvSpPr>
        <p:spPr>
          <a:xfrm>
            <a:off x="841468" y="4294960"/>
            <a:ext cx="695400" cy="527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accent1"/>
              </a:buClr>
              <a:buSzPts val="2200"/>
              <a:buFont typeface="Ramabhadra"/>
              <a:buNone/>
              <a:defRPr sz="2900" b="1" i="0" u="none" strike="noStrike" cap="none">
                <a:solidFill>
                  <a:schemeClr val="lt1"/>
                </a:solidFill>
                <a:latin typeface="Montserrat"/>
                <a:ea typeface="Montserrat"/>
                <a:cs typeface="Montserrat"/>
                <a:sym typeface="Montserrat"/>
              </a:defRPr>
            </a:lvl1pPr>
            <a:lvl2pPr marL="914400" marR="0" lvl="1" indent="-304800" algn="l" rtl="0">
              <a:lnSpc>
                <a:spcPct val="100000"/>
              </a:lnSpc>
              <a:spcBef>
                <a:spcPts val="0"/>
              </a:spcBef>
              <a:spcAft>
                <a:spcPts val="0"/>
              </a:spcAft>
              <a:buClr>
                <a:schemeClr val="accent1"/>
              </a:buClr>
              <a:buSzPts val="2200"/>
              <a:buFont typeface="Ramabhadra"/>
              <a:buNone/>
              <a:defRPr sz="2200" b="0" i="0" u="none" strike="noStrike" cap="none">
                <a:solidFill>
                  <a:schemeClr val="accent1"/>
                </a:solidFill>
                <a:latin typeface="Ramabhadra"/>
                <a:ea typeface="Ramabhadra"/>
                <a:cs typeface="Ramabhadra"/>
                <a:sym typeface="Ramabhadra"/>
              </a:defRPr>
            </a:lvl2pPr>
            <a:lvl3pPr marL="1371600" marR="0" lvl="2" indent="-304800" algn="l" rtl="0">
              <a:lnSpc>
                <a:spcPct val="100000"/>
              </a:lnSpc>
              <a:spcBef>
                <a:spcPts val="0"/>
              </a:spcBef>
              <a:spcAft>
                <a:spcPts val="0"/>
              </a:spcAft>
              <a:buClr>
                <a:schemeClr val="accent1"/>
              </a:buClr>
              <a:buSzPts val="2200"/>
              <a:buFont typeface="Ramabhadra"/>
              <a:buNone/>
              <a:defRPr sz="2200" b="0" i="0" u="none" strike="noStrike" cap="none">
                <a:solidFill>
                  <a:schemeClr val="accent1"/>
                </a:solidFill>
                <a:latin typeface="Ramabhadra"/>
                <a:ea typeface="Ramabhadra"/>
                <a:cs typeface="Ramabhadra"/>
                <a:sym typeface="Ramabhadra"/>
              </a:defRPr>
            </a:lvl3pPr>
            <a:lvl4pPr marL="1828800" marR="0" lvl="3" indent="-304800" algn="l" rtl="0">
              <a:lnSpc>
                <a:spcPct val="100000"/>
              </a:lnSpc>
              <a:spcBef>
                <a:spcPts val="0"/>
              </a:spcBef>
              <a:spcAft>
                <a:spcPts val="0"/>
              </a:spcAft>
              <a:buClr>
                <a:schemeClr val="accent1"/>
              </a:buClr>
              <a:buSzPts val="2200"/>
              <a:buFont typeface="Ramabhadra"/>
              <a:buNone/>
              <a:defRPr sz="2200" b="0" i="0" u="none" strike="noStrike" cap="none">
                <a:solidFill>
                  <a:schemeClr val="accent1"/>
                </a:solidFill>
                <a:latin typeface="Ramabhadra"/>
                <a:ea typeface="Ramabhadra"/>
                <a:cs typeface="Ramabhadra"/>
                <a:sym typeface="Ramabhadra"/>
              </a:defRPr>
            </a:lvl4pPr>
            <a:lvl5pPr marL="2286000" marR="0" lvl="4" indent="-304800" algn="l" rtl="0">
              <a:lnSpc>
                <a:spcPct val="100000"/>
              </a:lnSpc>
              <a:spcBef>
                <a:spcPts val="0"/>
              </a:spcBef>
              <a:spcAft>
                <a:spcPts val="0"/>
              </a:spcAft>
              <a:buClr>
                <a:schemeClr val="accent1"/>
              </a:buClr>
              <a:buSzPts val="2200"/>
              <a:buFont typeface="Ramabhadra"/>
              <a:buNone/>
              <a:defRPr sz="2200" b="0" i="0" u="none" strike="noStrike" cap="none">
                <a:solidFill>
                  <a:schemeClr val="accent1"/>
                </a:solidFill>
                <a:latin typeface="Ramabhadra"/>
                <a:ea typeface="Ramabhadra"/>
                <a:cs typeface="Ramabhadra"/>
                <a:sym typeface="Ramabhadra"/>
              </a:defRPr>
            </a:lvl5pPr>
            <a:lvl6pPr marL="2743200" marR="0" lvl="5" indent="-304800" algn="l" rtl="0">
              <a:lnSpc>
                <a:spcPct val="100000"/>
              </a:lnSpc>
              <a:spcBef>
                <a:spcPts val="0"/>
              </a:spcBef>
              <a:spcAft>
                <a:spcPts val="0"/>
              </a:spcAft>
              <a:buClr>
                <a:schemeClr val="accent1"/>
              </a:buClr>
              <a:buSzPts val="2200"/>
              <a:buFont typeface="Ramabhadra"/>
              <a:buNone/>
              <a:defRPr sz="2200" b="0" i="0" u="none" strike="noStrike" cap="none">
                <a:solidFill>
                  <a:schemeClr val="accent1"/>
                </a:solidFill>
                <a:latin typeface="Ramabhadra"/>
                <a:ea typeface="Ramabhadra"/>
                <a:cs typeface="Ramabhadra"/>
                <a:sym typeface="Ramabhadra"/>
              </a:defRPr>
            </a:lvl6pPr>
            <a:lvl7pPr marL="3200400" marR="0" lvl="6" indent="-304800" algn="l" rtl="0">
              <a:lnSpc>
                <a:spcPct val="100000"/>
              </a:lnSpc>
              <a:spcBef>
                <a:spcPts val="0"/>
              </a:spcBef>
              <a:spcAft>
                <a:spcPts val="0"/>
              </a:spcAft>
              <a:buClr>
                <a:schemeClr val="accent1"/>
              </a:buClr>
              <a:buSzPts val="2200"/>
              <a:buFont typeface="Ramabhadra"/>
              <a:buNone/>
              <a:defRPr sz="2200" b="0" i="0" u="none" strike="noStrike" cap="none">
                <a:solidFill>
                  <a:schemeClr val="accent1"/>
                </a:solidFill>
                <a:latin typeface="Ramabhadra"/>
                <a:ea typeface="Ramabhadra"/>
                <a:cs typeface="Ramabhadra"/>
                <a:sym typeface="Ramabhadra"/>
              </a:defRPr>
            </a:lvl7pPr>
            <a:lvl8pPr marL="3657600" marR="0" lvl="7" indent="-304800" algn="l" rtl="0">
              <a:lnSpc>
                <a:spcPct val="100000"/>
              </a:lnSpc>
              <a:spcBef>
                <a:spcPts val="0"/>
              </a:spcBef>
              <a:spcAft>
                <a:spcPts val="0"/>
              </a:spcAft>
              <a:buClr>
                <a:schemeClr val="accent1"/>
              </a:buClr>
              <a:buSzPts val="2200"/>
              <a:buFont typeface="Ramabhadra"/>
              <a:buNone/>
              <a:defRPr sz="2200" b="0" i="0" u="none" strike="noStrike" cap="none">
                <a:solidFill>
                  <a:schemeClr val="accent1"/>
                </a:solidFill>
                <a:latin typeface="Ramabhadra"/>
                <a:ea typeface="Ramabhadra"/>
                <a:cs typeface="Ramabhadra"/>
                <a:sym typeface="Ramabhadra"/>
              </a:defRPr>
            </a:lvl8pPr>
            <a:lvl9pPr marL="4114800" marR="0" lvl="8" indent="-304800" algn="l" rtl="0">
              <a:lnSpc>
                <a:spcPct val="100000"/>
              </a:lnSpc>
              <a:spcBef>
                <a:spcPts val="0"/>
              </a:spcBef>
              <a:spcAft>
                <a:spcPts val="0"/>
              </a:spcAft>
              <a:buClr>
                <a:schemeClr val="accent1"/>
              </a:buClr>
              <a:buSzPts val="2200"/>
              <a:buFont typeface="Ramabhadra"/>
              <a:buNone/>
              <a:defRPr sz="2200" b="0" i="0" u="none" strike="noStrike" cap="none">
                <a:solidFill>
                  <a:schemeClr val="accent1"/>
                </a:solidFill>
                <a:latin typeface="Ramabhadra"/>
                <a:ea typeface="Ramabhadra"/>
                <a:cs typeface="Ramabhadra"/>
                <a:sym typeface="Ramabhadra"/>
              </a:defRPr>
            </a:lvl9pPr>
          </a:lstStyle>
          <a:p>
            <a:pPr marL="0" indent="0"/>
            <a:r>
              <a:rPr lang="en" dirty="0"/>
              <a:t>0</a:t>
            </a:r>
            <a:r>
              <a:rPr lang="en-US" dirty="0"/>
              <a:t>5</a:t>
            </a:r>
            <a:endParaRPr lang="en" dirty="0"/>
          </a:p>
        </p:txBody>
      </p:sp>
      <p:sp>
        <p:nvSpPr>
          <p:cNvPr id="4" name="Google Shape;344;p36">
            <a:extLst>
              <a:ext uri="{FF2B5EF4-FFF2-40B4-BE49-F238E27FC236}">
                <a16:creationId xmlns:a16="http://schemas.microsoft.com/office/drawing/2014/main" id="{A026F12C-550E-2417-2918-6CAFB3390CB9}"/>
              </a:ext>
            </a:extLst>
          </p:cNvPr>
          <p:cNvSpPr txBox="1">
            <a:spLocks/>
          </p:cNvSpPr>
          <p:nvPr/>
        </p:nvSpPr>
        <p:spPr>
          <a:xfrm>
            <a:off x="1589611" y="4279014"/>
            <a:ext cx="2610682" cy="527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000"/>
              <a:buFont typeface="Montserrat ExtraBold"/>
              <a:buNone/>
              <a:defRPr sz="2200" b="1" i="0" u="none" strike="noStrike" cap="none">
                <a:solidFill>
                  <a:schemeClr val="accent1"/>
                </a:solidFill>
                <a:latin typeface="Montserrat"/>
                <a:ea typeface="Montserrat"/>
                <a:cs typeface="Montserrat"/>
                <a:sym typeface="Montserrat"/>
              </a:defRPr>
            </a:lvl1pPr>
            <a:lvl2pPr marR="0" lvl="1" algn="ctr" rtl="0">
              <a:lnSpc>
                <a:spcPct val="100000"/>
              </a:lnSpc>
              <a:spcBef>
                <a:spcPts val="0"/>
              </a:spcBef>
              <a:spcAft>
                <a:spcPts val="0"/>
              </a:spcAft>
              <a:buClr>
                <a:schemeClr val="accent1"/>
              </a:buClr>
              <a:buSzPts val="2000"/>
              <a:buFont typeface="Montserrat ExtraBold"/>
              <a:buNone/>
              <a:defRPr sz="2000" b="0" i="0" u="none" strike="noStrike" cap="none">
                <a:solidFill>
                  <a:schemeClr val="accent1"/>
                </a:solidFill>
                <a:latin typeface="Montserrat ExtraBold"/>
                <a:ea typeface="Montserrat ExtraBold"/>
                <a:cs typeface="Montserrat ExtraBold"/>
                <a:sym typeface="Montserrat ExtraBold"/>
              </a:defRPr>
            </a:lvl2pPr>
            <a:lvl3pPr marR="0" lvl="2" algn="ctr" rtl="0">
              <a:lnSpc>
                <a:spcPct val="100000"/>
              </a:lnSpc>
              <a:spcBef>
                <a:spcPts val="0"/>
              </a:spcBef>
              <a:spcAft>
                <a:spcPts val="0"/>
              </a:spcAft>
              <a:buClr>
                <a:schemeClr val="accent1"/>
              </a:buClr>
              <a:buSzPts val="2000"/>
              <a:buFont typeface="Montserrat ExtraBold"/>
              <a:buNone/>
              <a:defRPr sz="2000" b="0" i="0" u="none" strike="noStrike" cap="none">
                <a:solidFill>
                  <a:schemeClr val="accent1"/>
                </a:solidFill>
                <a:latin typeface="Montserrat ExtraBold"/>
                <a:ea typeface="Montserrat ExtraBold"/>
                <a:cs typeface="Montserrat ExtraBold"/>
                <a:sym typeface="Montserrat ExtraBold"/>
              </a:defRPr>
            </a:lvl3pPr>
            <a:lvl4pPr marR="0" lvl="3" algn="ctr" rtl="0">
              <a:lnSpc>
                <a:spcPct val="100000"/>
              </a:lnSpc>
              <a:spcBef>
                <a:spcPts val="0"/>
              </a:spcBef>
              <a:spcAft>
                <a:spcPts val="0"/>
              </a:spcAft>
              <a:buClr>
                <a:schemeClr val="accent1"/>
              </a:buClr>
              <a:buSzPts val="2000"/>
              <a:buFont typeface="Montserrat ExtraBold"/>
              <a:buNone/>
              <a:defRPr sz="2000" b="0" i="0" u="none" strike="noStrike" cap="none">
                <a:solidFill>
                  <a:schemeClr val="accent1"/>
                </a:solidFill>
                <a:latin typeface="Montserrat ExtraBold"/>
                <a:ea typeface="Montserrat ExtraBold"/>
                <a:cs typeface="Montserrat ExtraBold"/>
                <a:sym typeface="Montserrat ExtraBold"/>
              </a:defRPr>
            </a:lvl4pPr>
            <a:lvl5pPr marR="0" lvl="4" algn="ctr" rtl="0">
              <a:lnSpc>
                <a:spcPct val="100000"/>
              </a:lnSpc>
              <a:spcBef>
                <a:spcPts val="0"/>
              </a:spcBef>
              <a:spcAft>
                <a:spcPts val="0"/>
              </a:spcAft>
              <a:buClr>
                <a:schemeClr val="accent1"/>
              </a:buClr>
              <a:buSzPts val="2000"/>
              <a:buFont typeface="Montserrat ExtraBold"/>
              <a:buNone/>
              <a:defRPr sz="2000" b="0" i="0" u="none" strike="noStrike" cap="none">
                <a:solidFill>
                  <a:schemeClr val="accent1"/>
                </a:solidFill>
                <a:latin typeface="Montserrat ExtraBold"/>
                <a:ea typeface="Montserrat ExtraBold"/>
                <a:cs typeface="Montserrat ExtraBold"/>
                <a:sym typeface="Montserrat ExtraBold"/>
              </a:defRPr>
            </a:lvl5pPr>
            <a:lvl6pPr marR="0" lvl="5" algn="ctr" rtl="0">
              <a:lnSpc>
                <a:spcPct val="100000"/>
              </a:lnSpc>
              <a:spcBef>
                <a:spcPts val="0"/>
              </a:spcBef>
              <a:spcAft>
                <a:spcPts val="0"/>
              </a:spcAft>
              <a:buClr>
                <a:schemeClr val="accent1"/>
              </a:buClr>
              <a:buSzPts val="2000"/>
              <a:buFont typeface="Montserrat ExtraBold"/>
              <a:buNone/>
              <a:defRPr sz="2000" b="0" i="0" u="none" strike="noStrike" cap="none">
                <a:solidFill>
                  <a:schemeClr val="accent1"/>
                </a:solidFill>
                <a:latin typeface="Montserrat ExtraBold"/>
                <a:ea typeface="Montserrat ExtraBold"/>
                <a:cs typeface="Montserrat ExtraBold"/>
                <a:sym typeface="Montserrat ExtraBold"/>
              </a:defRPr>
            </a:lvl6pPr>
            <a:lvl7pPr marR="0" lvl="6" algn="ctr" rtl="0">
              <a:lnSpc>
                <a:spcPct val="100000"/>
              </a:lnSpc>
              <a:spcBef>
                <a:spcPts val="0"/>
              </a:spcBef>
              <a:spcAft>
                <a:spcPts val="0"/>
              </a:spcAft>
              <a:buClr>
                <a:schemeClr val="accent1"/>
              </a:buClr>
              <a:buSzPts val="2000"/>
              <a:buFont typeface="Montserrat ExtraBold"/>
              <a:buNone/>
              <a:defRPr sz="2000" b="0" i="0" u="none" strike="noStrike" cap="none">
                <a:solidFill>
                  <a:schemeClr val="accent1"/>
                </a:solidFill>
                <a:latin typeface="Montserrat ExtraBold"/>
                <a:ea typeface="Montserrat ExtraBold"/>
                <a:cs typeface="Montserrat ExtraBold"/>
                <a:sym typeface="Montserrat ExtraBold"/>
              </a:defRPr>
            </a:lvl7pPr>
            <a:lvl8pPr marR="0" lvl="7" algn="ctr" rtl="0">
              <a:lnSpc>
                <a:spcPct val="100000"/>
              </a:lnSpc>
              <a:spcBef>
                <a:spcPts val="0"/>
              </a:spcBef>
              <a:spcAft>
                <a:spcPts val="0"/>
              </a:spcAft>
              <a:buClr>
                <a:schemeClr val="accent1"/>
              </a:buClr>
              <a:buSzPts val="2000"/>
              <a:buFont typeface="Montserrat ExtraBold"/>
              <a:buNone/>
              <a:defRPr sz="2000" b="0" i="0" u="none" strike="noStrike" cap="none">
                <a:solidFill>
                  <a:schemeClr val="accent1"/>
                </a:solidFill>
                <a:latin typeface="Montserrat ExtraBold"/>
                <a:ea typeface="Montserrat ExtraBold"/>
                <a:cs typeface="Montserrat ExtraBold"/>
                <a:sym typeface="Montserrat ExtraBold"/>
              </a:defRPr>
            </a:lvl8pPr>
            <a:lvl9pPr marR="0" lvl="8" algn="ctr" rtl="0">
              <a:lnSpc>
                <a:spcPct val="100000"/>
              </a:lnSpc>
              <a:spcBef>
                <a:spcPts val="0"/>
              </a:spcBef>
              <a:spcAft>
                <a:spcPts val="0"/>
              </a:spcAft>
              <a:buClr>
                <a:schemeClr val="accent1"/>
              </a:buClr>
              <a:buSzPts val="2000"/>
              <a:buFont typeface="Montserrat ExtraBold"/>
              <a:buNone/>
              <a:defRPr sz="2000" b="0" i="0" u="none" strike="noStrike" cap="none">
                <a:solidFill>
                  <a:schemeClr val="accent1"/>
                </a:solidFill>
                <a:latin typeface="Montserrat ExtraBold"/>
                <a:ea typeface="Montserrat ExtraBold"/>
                <a:cs typeface="Montserrat ExtraBold"/>
                <a:sym typeface="Montserrat ExtraBold"/>
              </a:defRPr>
            </a:lvl9pPr>
          </a:lstStyle>
          <a:p>
            <a:r>
              <a:rPr lang="mn-MN" dirty="0"/>
              <a:t>Хэрэгжүүлэлт</a:t>
            </a:r>
          </a:p>
        </p:txBody>
      </p:sp>
      <p:sp>
        <p:nvSpPr>
          <p:cNvPr id="5" name="Google Shape;336;p36">
            <a:extLst>
              <a:ext uri="{FF2B5EF4-FFF2-40B4-BE49-F238E27FC236}">
                <a16:creationId xmlns:a16="http://schemas.microsoft.com/office/drawing/2014/main" id="{7E1DE33D-68C9-50B4-9E86-2CD810B88204}"/>
              </a:ext>
            </a:extLst>
          </p:cNvPr>
          <p:cNvSpPr/>
          <p:nvPr/>
        </p:nvSpPr>
        <p:spPr>
          <a:xfrm>
            <a:off x="4572000" y="4232847"/>
            <a:ext cx="695400" cy="677400"/>
          </a:xfrm>
          <a:prstGeom prst="roundRect">
            <a:avLst>
              <a:gd name="adj" fmla="val 16667"/>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344;p36">
            <a:extLst>
              <a:ext uri="{FF2B5EF4-FFF2-40B4-BE49-F238E27FC236}">
                <a16:creationId xmlns:a16="http://schemas.microsoft.com/office/drawing/2014/main" id="{99098F17-C450-0B2D-8E68-C52E13075C13}"/>
              </a:ext>
            </a:extLst>
          </p:cNvPr>
          <p:cNvSpPr txBox="1">
            <a:spLocks/>
          </p:cNvSpPr>
          <p:nvPr/>
        </p:nvSpPr>
        <p:spPr>
          <a:xfrm>
            <a:off x="5442103" y="4294960"/>
            <a:ext cx="3420022" cy="527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000"/>
              <a:buFont typeface="Montserrat ExtraBold"/>
              <a:buNone/>
              <a:defRPr sz="2200" b="1" i="0" u="none" strike="noStrike" cap="none">
                <a:solidFill>
                  <a:schemeClr val="accent1"/>
                </a:solidFill>
                <a:latin typeface="Montserrat"/>
                <a:ea typeface="Montserrat"/>
                <a:cs typeface="Montserrat"/>
                <a:sym typeface="Montserrat"/>
              </a:defRPr>
            </a:lvl1pPr>
            <a:lvl2pPr marR="0" lvl="1" algn="ctr" rtl="0">
              <a:lnSpc>
                <a:spcPct val="100000"/>
              </a:lnSpc>
              <a:spcBef>
                <a:spcPts val="0"/>
              </a:spcBef>
              <a:spcAft>
                <a:spcPts val="0"/>
              </a:spcAft>
              <a:buClr>
                <a:schemeClr val="accent1"/>
              </a:buClr>
              <a:buSzPts val="2000"/>
              <a:buFont typeface="Montserrat ExtraBold"/>
              <a:buNone/>
              <a:defRPr sz="2000" b="0" i="0" u="none" strike="noStrike" cap="none">
                <a:solidFill>
                  <a:schemeClr val="accent1"/>
                </a:solidFill>
                <a:latin typeface="Montserrat ExtraBold"/>
                <a:ea typeface="Montserrat ExtraBold"/>
                <a:cs typeface="Montserrat ExtraBold"/>
                <a:sym typeface="Montserrat ExtraBold"/>
              </a:defRPr>
            </a:lvl2pPr>
            <a:lvl3pPr marR="0" lvl="2" algn="ctr" rtl="0">
              <a:lnSpc>
                <a:spcPct val="100000"/>
              </a:lnSpc>
              <a:spcBef>
                <a:spcPts val="0"/>
              </a:spcBef>
              <a:spcAft>
                <a:spcPts val="0"/>
              </a:spcAft>
              <a:buClr>
                <a:schemeClr val="accent1"/>
              </a:buClr>
              <a:buSzPts val="2000"/>
              <a:buFont typeface="Montserrat ExtraBold"/>
              <a:buNone/>
              <a:defRPr sz="2000" b="0" i="0" u="none" strike="noStrike" cap="none">
                <a:solidFill>
                  <a:schemeClr val="accent1"/>
                </a:solidFill>
                <a:latin typeface="Montserrat ExtraBold"/>
                <a:ea typeface="Montserrat ExtraBold"/>
                <a:cs typeface="Montserrat ExtraBold"/>
                <a:sym typeface="Montserrat ExtraBold"/>
              </a:defRPr>
            </a:lvl3pPr>
            <a:lvl4pPr marR="0" lvl="3" algn="ctr" rtl="0">
              <a:lnSpc>
                <a:spcPct val="100000"/>
              </a:lnSpc>
              <a:spcBef>
                <a:spcPts val="0"/>
              </a:spcBef>
              <a:spcAft>
                <a:spcPts val="0"/>
              </a:spcAft>
              <a:buClr>
                <a:schemeClr val="accent1"/>
              </a:buClr>
              <a:buSzPts val="2000"/>
              <a:buFont typeface="Montserrat ExtraBold"/>
              <a:buNone/>
              <a:defRPr sz="2000" b="0" i="0" u="none" strike="noStrike" cap="none">
                <a:solidFill>
                  <a:schemeClr val="accent1"/>
                </a:solidFill>
                <a:latin typeface="Montserrat ExtraBold"/>
                <a:ea typeface="Montserrat ExtraBold"/>
                <a:cs typeface="Montserrat ExtraBold"/>
                <a:sym typeface="Montserrat ExtraBold"/>
              </a:defRPr>
            </a:lvl4pPr>
            <a:lvl5pPr marR="0" lvl="4" algn="ctr" rtl="0">
              <a:lnSpc>
                <a:spcPct val="100000"/>
              </a:lnSpc>
              <a:spcBef>
                <a:spcPts val="0"/>
              </a:spcBef>
              <a:spcAft>
                <a:spcPts val="0"/>
              </a:spcAft>
              <a:buClr>
                <a:schemeClr val="accent1"/>
              </a:buClr>
              <a:buSzPts val="2000"/>
              <a:buFont typeface="Montserrat ExtraBold"/>
              <a:buNone/>
              <a:defRPr sz="2000" b="0" i="0" u="none" strike="noStrike" cap="none">
                <a:solidFill>
                  <a:schemeClr val="accent1"/>
                </a:solidFill>
                <a:latin typeface="Montserrat ExtraBold"/>
                <a:ea typeface="Montserrat ExtraBold"/>
                <a:cs typeface="Montserrat ExtraBold"/>
                <a:sym typeface="Montserrat ExtraBold"/>
              </a:defRPr>
            </a:lvl5pPr>
            <a:lvl6pPr marR="0" lvl="5" algn="ctr" rtl="0">
              <a:lnSpc>
                <a:spcPct val="100000"/>
              </a:lnSpc>
              <a:spcBef>
                <a:spcPts val="0"/>
              </a:spcBef>
              <a:spcAft>
                <a:spcPts val="0"/>
              </a:spcAft>
              <a:buClr>
                <a:schemeClr val="accent1"/>
              </a:buClr>
              <a:buSzPts val="2000"/>
              <a:buFont typeface="Montserrat ExtraBold"/>
              <a:buNone/>
              <a:defRPr sz="2000" b="0" i="0" u="none" strike="noStrike" cap="none">
                <a:solidFill>
                  <a:schemeClr val="accent1"/>
                </a:solidFill>
                <a:latin typeface="Montserrat ExtraBold"/>
                <a:ea typeface="Montserrat ExtraBold"/>
                <a:cs typeface="Montserrat ExtraBold"/>
                <a:sym typeface="Montserrat ExtraBold"/>
              </a:defRPr>
            </a:lvl6pPr>
            <a:lvl7pPr marR="0" lvl="6" algn="ctr" rtl="0">
              <a:lnSpc>
                <a:spcPct val="100000"/>
              </a:lnSpc>
              <a:spcBef>
                <a:spcPts val="0"/>
              </a:spcBef>
              <a:spcAft>
                <a:spcPts val="0"/>
              </a:spcAft>
              <a:buClr>
                <a:schemeClr val="accent1"/>
              </a:buClr>
              <a:buSzPts val="2000"/>
              <a:buFont typeface="Montserrat ExtraBold"/>
              <a:buNone/>
              <a:defRPr sz="2000" b="0" i="0" u="none" strike="noStrike" cap="none">
                <a:solidFill>
                  <a:schemeClr val="accent1"/>
                </a:solidFill>
                <a:latin typeface="Montserrat ExtraBold"/>
                <a:ea typeface="Montserrat ExtraBold"/>
                <a:cs typeface="Montserrat ExtraBold"/>
                <a:sym typeface="Montserrat ExtraBold"/>
              </a:defRPr>
            </a:lvl7pPr>
            <a:lvl8pPr marR="0" lvl="7" algn="ctr" rtl="0">
              <a:lnSpc>
                <a:spcPct val="100000"/>
              </a:lnSpc>
              <a:spcBef>
                <a:spcPts val="0"/>
              </a:spcBef>
              <a:spcAft>
                <a:spcPts val="0"/>
              </a:spcAft>
              <a:buClr>
                <a:schemeClr val="accent1"/>
              </a:buClr>
              <a:buSzPts val="2000"/>
              <a:buFont typeface="Montserrat ExtraBold"/>
              <a:buNone/>
              <a:defRPr sz="2000" b="0" i="0" u="none" strike="noStrike" cap="none">
                <a:solidFill>
                  <a:schemeClr val="accent1"/>
                </a:solidFill>
                <a:latin typeface="Montserrat ExtraBold"/>
                <a:ea typeface="Montserrat ExtraBold"/>
                <a:cs typeface="Montserrat ExtraBold"/>
                <a:sym typeface="Montserrat ExtraBold"/>
              </a:defRPr>
            </a:lvl8pPr>
            <a:lvl9pPr marR="0" lvl="8" algn="ctr" rtl="0">
              <a:lnSpc>
                <a:spcPct val="100000"/>
              </a:lnSpc>
              <a:spcBef>
                <a:spcPts val="0"/>
              </a:spcBef>
              <a:spcAft>
                <a:spcPts val="0"/>
              </a:spcAft>
              <a:buClr>
                <a:schemeClr val="accent1"/>
              </a:buClr>
              <a:buSzPts val="2000"/>
              <a:buFont typeface="Montserrat ExtraBold"/>
              <a:buNone/>
              <a:defRPr sz="2000" b="0" i="0" u="none" strike="noStrike" cap="none">
                <a:solidFill>
                  <a:schemeClr val="accent1"/>
                </a:solidFill>
                <a:latin typeface="Montserrat ExtraBold"/>
                <a:ea typeface="Montserrat ExtraBold"/>
                <a:cs typeface="Montserrat ExtraBold"/>
                <a:sym typeface="Montserrat ExtraBold"/>
              </a:defRPr>
            </a:lvl9pPr>
          </a:lstStyle>
          <a:p>
            <a:r>
              <a:rPr lang="mn-MN" dirty="0"/>
              <a:t>Дүгнэлт</a:t>
            </a:r>
          </a:p>
        </p:txBody>
      </p:sp>
      <p:sp>
        <p:nvSpPr>
          <p:cNvPr id="7" name="Google Shape;349;p36">
            <a:extLst>
              <a:ext uri="{FF2B5EF4-FFF2-40B4-BE49-F238E27FC236}">
                <a16:creationId xmlns:a16="http://schemas.microsoft.com/office/drawing/2014/main" id="{B52A2FE7-BFFF-81F9-55F6-8B72CC45D7D5}"/>
              </a:ext>
            </a:extLst>
          </p:cNvPr>
          <p:cNvSpPr txBox="1">
            <a:spLocks/>
          </p:cNvSpPr>
          <p:nvPr/>
        </p:nvSpPr>
        <p:spPr>
          <a:xfrm>
            <a:off x="4572000" y="4294960"/>
            <a:ext cx="695400" cy="527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accent1"/>
              </a:buClr>
              <a:buSzPts val="2200"/>
              <a:buFont typeface="Ramabhadra"/>
              <a:buNone/>
              <a:defRPr sz="2900" b="1" i="0" u="none" strike="noStrike" cap="none">
                <a:solidFill>
                  <a:schemeClr val="lt1"/>
                </a:solidFill>
                <a:latin typeface="Montserrat"/>
                <a:ea typeface="Montserrat"/>
                <a:cs typeface="Montserrat"/>
                <a:sym typeface="Montserrat"/>
              </a:defRPr>
            </a:lvl1pPr>
            <a:lvl2pPr marL="914400" marR="0" lvl="1" indent="-304800" algn="l" rtl="0">
              <a:lnSpc>
                <a:spcPct val="100000"/>
              </a:lnSpc>
              <a:spcBef>
                <a:spcPts val="0"/>
              </a:spcBef>
              <a:spcAft>
                <a:spcPts val="0"/>
              </a:spcAft>
              <a:buClr>
                <a:schemeClr val="accent1"/>
              </a:buClr>
              <a:buSzPts val="2200"/>
              <a:buFont typeface="Ramabhadra"/>
              <a:buNone/>
              <a:defRPr sz="2200" b="0" i="0" u="none" strike="noStrike" cap="none">
                <a:solidFill>
                  <a:schemeClr val="accent1"/>
                </a:solidFill>
                <a:latin typeface="Ramabhadra"/>
                <a:ea typeface="Ramabhadra"/>
                <a:cs typeface="Ramabhadra"/>
                <a:sym typeface="Ramabhadra"/>
              </a:defRPr>
            </a:lvl2pPr>
            <a:lvl3pPr marL="1371600" marR="0" lvl="2" indent="-304800" algn="l" rtl="0">
              <a:lnSpc>
                <a:spcPct val="100000"/>
              </a:lnSpc>
              <a:spcBef>
                <a:spcPts val="0"/>
              </a:spcBef>
              <a:spcAft>
                <a:spcPts val="0"/>
              </a:spcAft>
              <a:buClr>
                <a:schemeClr val="accent1"/>
              </a:buClr>
              <a:buSzPts val="2200"/>
              <a:buFont typeface="Ramabhadra"/>
              <a:buNone/>
              <a:defRPr sz="2200" b="0" i="0" u="none" strike="noStrike" cap="none">
                <a:solidFill>
                  <a:schemeClr val="accent1"/>
                </a:solidFill>
                <a:latin typeface="Ramabhadra"/>
                <a:ea typeface="Ramabhadra"/>
                <a:cs typeface="Ramabhadra"/>
                <a:sym typeface="Ramabhadra"/>
              </a:defRPr>
            </a:lvl3pPr>
            <a:lvl4pPr marL="1828800" marR="0" lvl="3" indent="-304800" algn="l" rtl="0">
              <a:lnSpc>
                <a:spcPct val="100000"/>
              </a:lnSpc>
              <a:spcBef>
                <a:spcPts val="0"/>
              </a:spcBef>
              <a:spcAft>
                <a:spcPts val="0"/>
              </a:spcAft>
              <a:buClr>
                <a:schemeClr val="accent1"/>
              </a:buClr>
              <a:buSzPts val="2200"/>
              <a:buFont typeface="Ramabhadra"/>
              <a:buNone/>
              <a:defRPr sz="2200" b="0" i="0" u="none" strike="noStrike" cap="none">
                <a:solidFill>
                  <a:schemeClr val="accent1"/>
                </a:solidFill>
                <a:latin typeface="Ramabhadra"/>
                <a:ea typeface="Ramabhadra"/>
                <a:cs typeface="Ramabhadra"/>
                <a:sym typeface="Ramabhadra"/>
              </a:defRPr>
            </a:lvl4pPr>
            <a:lvl5pPr marL="2286000" marR="0" lvl="4" indent="-304800" algn="l" rtl="0">
              <a:lnSpc>
                <a:spcPct val="100000"/>
              </a:lnSpc>
              <a:spcBef>
                <a:spcPts val="0"/>
              </a:spcBef>
              <a:spcAft>
                <a:spcPts val="0"/>
              </a:spcAft>
              <a:buClr>
                <a:schemeClr val="accent1"/>
              </a:buClr>
              <a:buSzPts val="2200"/>
              <a:buFont typeface="Ramabhadra"/>
              <a:buNone/>
              <a:defRPr sz="2200" b="0" i="0" u="none" strike="noStrike" cap="none">
                <a:solidFill>
                  <a:schemeClr val="accent1"/>
                </a:solidFill>
                <a:latin typeface="Ramabhadra"/>
                <a:ea typeface="Ramabhadra"/>
                <a:cs typeface="Ramabhadra"/>
                <a:sym typeface="Ramabhadra"/>
              </a:defRPr>
            </a:lvl5pPr>
            <a:lvl6pPr marL="2743200" marR="0" lvl="5" indent="-304800" algn="l" rtl="0">
              <a:lnSpc>
                <a:spcPct val="100000"/>
              </a:lnSpc>
              <a:spcBef>
                <a:spcPts val="0"/>
              </a:spcBef>
              <a:spcAft>
                <a:spcPts val="0"/>
              </a:spcAft>
              <a:buClr>
                <a:schemeClr val="accent1"/>
              </a:buClr>
              <a:buSzPts val="2200"/>
              <a:buFont typeface="Ramabhadra"/>
              <a:buNone/>
              <a:defRPr sz="2200" b="0" i="0" u="none" strike="noStrike" cap="none">
                <a:solidFill>
                  <a:schemeClr val="accent1"/>
                </a:solidFill>
                <a:latin typeface="Ramabhadra"/>
                <a:ea typeface="Ramabhadra"/>
                <a:cs typeface="Ramabhadra"/>
                <a:sym typeface="Ramabhadra"/>
              </a:defRPr>
            </a:lvl6pPr>
            <a:lvl7pPr marL="3200400" marR="0" lvl="6" indent="-304800" algn="l" rtl="0">
              <a:lnSpc>
                <a:spcPct val="100000"/>
              </a:lnSpc>
              <a:spcBef>
                <a:spcPts val="0"/>
              </a:spcBef>
              <a:spcAft>
                <a:spcPts val="0"/>
              </a:spcAft>
              <a:buClr>
                <a:schemeClr val="accent1"/>
              </a:buClr>
              <a:buSzPts val="2200"/>
              <a:buFont typeface="Ramabhadra"/>
              <a:buNone/>
              <a:defRPr sz="2200" b="0" i="0" u="none" strike="noStrike" cap="none">
                <a:solidFill>
                  <a:schemeClr val="accent1"/>
                </a:solidFill>
                <a:latin typeface="Ramabhadra"/>
                <a:ea typeface="Ramabhadra"/>
                <a:cs typeface="Ramabhadra"/>
                <a:sym typeface="Ramabhadra"/>
              </a:defRPr>
            </a:lvl7pPr>
            <a:lvl8pPr marL="3657600" marR="0" lvl="7" indent="-304800" algn="l" rtl="0">
              <a:lnSpc>
                <a:spcPct val="100000"/>
              </a:lnSpc>
              <a:spcBef>
                <a:spcPts val="0"/>
              </a:spcBef>
              <a:spcAft>
                <a:spcPts val="0"/>
              </a:spcAft>
              <a:buClr>
                <a:schemeClr val="accent1"/>
              </a:buClr>
              <a:buSzPts val="2200"/>
              <a:buFont typeface="Ramabhadra"/>
              <a:buNone/>
              <a:defRPr sz="2200" b="0" i="0" u="none" strike="noStrike" cap="none">
                <a:solidFill>
                  <a:schemeClr val="accent1"/>
                </a:solidFill>
                <a:latin typeface="Ramabhadra"/>
                <a:ea typeface="Ramabhadra"/>
                <a:cs typeface="Ramabhadra"/>
                <a:sym typeface="Ramabhadra"/>
              </a:defRPr>
            </a:lvl8pPr>
            <a:lvl9pPr marL="4114800" marR="0" lvl="8" indent="-304800" algn="l" rtl="0">
              <a:lnSpc>
                <a:spcPct val="100000"/>
              </a:lnSpc>
              <a:spcBef>
                <a:spcPts val="0"/>
              </a:spcBef>
              <a:spcAft>
                <a:spcPts val="0"/>
              </a:spcAft>
              <a:buClr>
                <a:schemeClr val="accent1"/>
              </a:buClr>
              <a:buSzPts val="2200"/>
              <a:buFont typeface="Ramabhadra"/>
              <a:buNone/>
              <a:defRPr sz="2200" b="0" i="0" u="none" strike="noStrike" cap="none">
                <a:solidFill>
                  <a:schemeClr val="accent1"/>
                </a:solidFill>
                <a:latin typeface="Ramabhadra"/>
                <a:ea typeface="Ramabhadra"/>
                <a:cs typeface="Ramabhadra"/>
                <a:sym typeface="Ramabhadra"/>
              </a:defRPr>
            </a:lvl9pPr>
          </a:lstStyle>
          <a:p>
            <a:pPr marL="0" indent="0"/>
            <a:r>
              <a:rPr lang="en" dirty="0"/>
              <a:t>0</a:t>
            </a:r>
            <a:r>
              <a:rPr lang="en-US" dirty="0"/>
              <a:t>6</a:t>
            </a:r>
            <a:endParaRPr lang="en"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111"/>
        <p:cNvGrpSpPr/>
        <p:nvPr/>
      </p:nvGrpSpPr>
      <p:grpSpPr>
        <a:xfrm>
          <a:off x="0" y="0"/>
          <a:ext cx="0" cy="0"/>
          <a:chOff x="0" y="0"/>
          <a:chExt cx="0" cy="0"/>
        </a:xfrm>
      </p:grpSpPr>
      <p:pic>
        <p:nvPicPr>
          <p:cNvPr id="6" name="Picture 5">
            <a:extLst>
              <a:ext uri="{FF2B5EF4-FFF2-40B4-BE49-F238E27FC236}">
                <a16:creationId xmlns:a16="http://schemas.microsoft.com/office/drawing/2014/main" id="{E26F3437-A2AC-06DF-F47E-3E212519488E}"/>
              </a:ext>
            </a:extLst>
          </p:cNvPr>
          <p:cNvPicPr>
            <a:picLocks noChangeAspect="1"/>
          </p:cNvPicPr>
          <p:nvPr/>
        </p:nvPicPr>
        <p:blipFill>
          <a:blip r:embed="rId3"/>
          <a:stretch>
            <a:fillRect/>
          </a:stretch>
        </p:blipFill>
        <p:spPr>
          <a:xfrm>
            <a:off x="0" y="557679"/>
            <a:ext cx="9144000" cy="4176824"/>
          </a:xfrm>
          <a:prstGeom prst="rect">
            <a:avLst/>
          </a:prstGeom>
        </p:spPr>
      </p:pic>
    </p:spTree>
    <p:extLst>
      <p:ext uri="{BB962C8B-B14F-4D97-AF65-F5344CB8AC3E}">
        <p14:creationId xmlns:p14="http://schemas.microsoft.com/office/powerpoint/2010/main" val="34397216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111"/>
        <p:cNvGrpSpPr/>
        <p:nvPr/>
      </p:nvGrpSpPr>
      <p:grpSpPr>
        <a:xfrm>
          <a:off x="0" y="0"/>
          <a:ext cx="0" cy="0"/>
          <a:chOff x="0" y="0"/>
          <a:chExt cx="0" cy="0"/>
        </a:xfrm>
      </p:grpSpPr>
      <p:sp>
        <p:nvSpPr>
          <p:cNvPr id="7" name="Subtitle 6">
            <a:extLst>
              <a:ext uri="{FF2B5EF4-FFF2-40B4-BE49-F238E27FC236}">
                <a16:creationId xmlns:a16="http://schemas.microsoft.com/office/drawing/2014/main" id="{A42BA0FB-A58C-A862-5AA4-CF0969B96E21}"/>
              </a:ext>
            </a:extLst>
          </p:cNvPr>
          <p:cNvSpPr>
            <a:spLocks noGrp="1"/>
          </p:cNvSpPr>
          <p:nvPr>
            <p:ph type="subTitle" idx="1"/>
          </p:nvPr>
        </p:nvSpPr>
        <p:spPr/>
        <p:txBody>
          <a:bodyPr/>
          <a:lstStyle/>
          <a:p>
            <a:endParaRPr lang="en-US"/>
          </a:p>
        </p:txBody>
      </p:sp>
      <p:pic>
        <p:nvPicPr>
          <p:cNvPr id="9" name="Picture 8">
            <a:extLst>
              <a:ext uri="{FF2B5EF4-FFF2-40B4-BE49-F238E27FC236}">
                <a16:creationId xmlns:a16="http://schemas.microsoft.com/office/drawing/2014/main" id="{B7F158E8-7830-629E-18D2-CACB72E0167C}"/>
              </a:ext>
            </a:extLst>
          </p:cNvPr>
          <p:cNvPicPr>
            <a:picLocks noChangeAspect="1"/>
          </p:cNvPicPr>
          <p:nvPr/>
        </p:nvPicPr>
        <p:blipFill>
          <a:blip r:embed="rId3"/>
          <a:stretch>
            <a:fillRect/>
          </a:stretch>
        </p:blipFill>
        <p:spPr>
          <a:xfrm>
            <a:off x="0" y="617034"/>
            <a:ext cx="9144000" cy="3724507"/>
          </a:xfrm>
          <a:prstGeom prst="rect">
            <a:avLst/>
          </a:prstGeom>
        </p:spPr>
      </p:pic>
    </p:spTree>
    <p:extLst>
      <p:ext uri="{BB962C8B-B14F-4D97-AF65-F5344CB8AC3E}">
        <p14:creationId xmlns:p14="http://schemas.microsoft.com/office/powerpoint/2010/main" val="26037705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111"/>
        <p:cNvGrpSpPr/>
        <p:nvPr/>
      </p:nvGrpSpPr>
      <p:grpSpPr>
        <a:xfrm>
          <a:off x="0" y="0"/>
          <a:ext cx="0" cy="0"/>
          <a:chOff x="0" y="0"/>
          <a:chExt cx="0" cy="0"/>
        </a:xfrm>
      </p:grpSpPr>
      <p:sp>
        <p:nvSpPr>
          <p:cNvPr id="2" name="Google Shape;356;p37">
            <a:extLst>
              <a:ext uri="{FF2B5EF4-FFF2-40B4-BE49-F238E27FC236}">
                <a16:creationId xmlns:a16="http://schemas.microsoft.com/office/drawing/2014/main" id="{B0A4E9E5-1C7E-C372-1D8B-C9CE186676C3}"/>
              </a:ext>
            </a:extLst>
          </p:cNvPr>
          <p:cNvSpPr txBox="1">
            <a:spLocks/>
          </p:cNvSpPr>
          <p:nvPr/>
        </p:nvSpPr>
        <p:spPr>
          <a:xfrm>
            <a:off x="202500" y="3760680"/>
            <a:ext cx="4369500" cy="75747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accent1"/>
              </a:buClr>
              <a:buSzPts val="1800"/>
              <a:buFont typeface="Open Sans"/>
              <a:buChar char="●"/>
              <a:defRPr sz="1600" b="0" i="0" u="none" strike="noStrike" cap="none">
                <a:solidFill>
                  <a:schemeClr val="accent1"/>
                </a:solidFill>
                <a:latin typeface="Raleway Medium"/>
                <a:ea typeface="Raleway Medium"/>
                <a:cs typeface="Raleway Medium"/>
                <a:sym typeface="Raleway Medium"/>
              </a:defRPr>
            </a:lvl1pPr>
            <a:lvl2pPr marL="914400" marR="0" lvl="1" indent="-304800" algn="ctr" rtl="0">
              <a:lnSpc>
                <a:spcPct val="100000"/>
              </a:lnSpc>
              <a:spcBef>
                <a:spcPts val="0"/>
              </a:spcBef>
              <a:spcAft>
                <a:spcPts val="0"/>
              </a:spcAft>
              <a:buClr>
                <a:srgbClr val="142850"/>
              </a:buClr>
              <a:buSzPts val="1600"/>
              <a:buFont typeface="Red Hat Text"/>
              <a:buChar char="○"/>
              <a:defRPr sz="1600" b="0" i="0" u="none" strike="noStrike" cap="none">
                <a:solidFill>
                  <a:schemeClr val="accent1"/>
                </a:solidFill>
                <a:latin typeface="Raleway Medium"/>
                <a:ea typeface="Raleway Medium"/>
                <a:cs typeface="Raleway Medium"/>
                <a:sym typeface="Raleway Medium"/>
              </a:defRPr>
            </a:lvl2pPr>
            <a:lvl3pPr marL="1371600" marR="0" lvl="2" indent="-304800" algn="ctr" rtl="0">
              <a:lnSpc>
                <a:spcPct val="100000"/>
              </a:lnSpc>
              <a:spcBef>
                <a:spcPts val="0"/>
              </a:spcBef>
              <a:spcAft>
                <a:spcPts val="0"/>
              </a:spcAft>
              <a:buClr>
                <a:srgbClr val="142850"/>
              </a:buClr>
              <a:buSzPts val="1600"/>
              <a:buFont typeface="Red Hat Text"/>
              <a:buChar char="■"/>
              <a:defRPr sz="1600" b="0" i="0" u="none" strike="noStrike" cap="none">
                <a:solidFill>
                  <a:schemeClr val="accent1"/>
                </a:solidFill>
                <a:latin typeface="Raleway Medium"/>
                <a:ea typeface="Raleway Medium"/>
                <a:cs typeface="Raleway Medium"/>
                <a:sym typeface="Raleway Medium"/>
              </a:defRPr>
            </a:lvl3pPr>
            <a:lvl4pPr marL="1828800" marR="0" lvl="3" indent="-304800" algn="ctr" rtl="0">
              <a:lnSpc>
                <a:spcPct val="100000"/>
              </a:lnSpc>
              <a:spcBef>
                <a:spcPts val="0"/>
              </a:spcBef>
              <a:spcAft>
                <a:spcPts val="0"/>
              </a:spcAft>
              <a:buClr>
                <a:srgbClr val="142850"/>
              </a:buClr>
              <a:buSzPts val="1600"/>
              <a:buFont typeface="Red Hat Text"/>
              <a:buChar char="●"/>
              <a:defRPr sz="1600" b="0" i="0" u="none" strike="noStrike" cap="none">
                <a:solidFill>
                  <a:schemeClr val="accent1"/>
                </a:solidFill>
                <a:latin typeface="Raleway Medium"/>
                <a:ea typeface="Raleway Medium"/>
                <a:cs typeface="Raleway Medium"/>
                <a:sym typeface="Raleway Medium"/>
              </a:defRPr>
            </a:lvl4pPr>
            <a:lvl5pPr marL="2286000" marR="0" lvl="4" indent="-304800" algn="ctr" rtl="0">
              <a:lnSpc>
                <a:spcPct val="100000"/>
              </a:lnSpc>
              <a:spcBef>
                <a:spcPts val="0"/>
              </a:spcBef>
              <a:spcAft>
                <a:spcPts val="0"/>
              </a:spcAft>
              <a:buClr>
                <a:srgbClr val="142850"/>
              </a:buClr>
              <a:buSzPts val="1600"/>
              <a:buFont typeface="Red Hat Text"/>
              <a:buChar char="○"/>
              <a:defRPr sz="1600" b="0" i="0" u="none" strike="noStrike" cap="none">
                <a:solidFill>
                  <a:schemeClr val="accent1"/>
                </a:solidFill>
                <a:latin typeface="Raleway Medium"/>
                <a:ea typeface="Raleway Medium"/>
                <a:cs typeface="Raleway Medium"/>
                <a:sym typeface="Raleway Medium"/>
              </a:defRPr>
            </a:lvl5pPr>
            <a:lvl6pPr marL="2743200" marR="0" lvl="5" indent="-304800" algn="ctr" rtl="0">
              <a:lnSpc>
                <a:spcPct val="100000"/>
              </a:lnSpc>
              <a:spcBef>
                <a:spcPts val="0"/>
              </a:spcBef>
              <a:spcAft>
                <a:spcPts val="0"/>
              </a:spcAft>
              <a:buClr>
                <a:srgbClr val="142850"/>
              </a:buClr>
              <a:buSzPts val="1600"/>
              <a:buFont typeface="Red Hat Text"/>
              <a:buChar char="■"/>
              <a:defRPr sz="1600" b="0" i="0" u="none" strike="noStrike" cap="none">
                <a:solidFill>
                  <a:schemeClr val="accent1"/>
                </a:solidFill>
                <a:latin typeface="Raleway Medium"/>
                <a:ea typeface="Raleway Medium"/>
                <a:cs typeface="Raleway Medium"/>
                <a:sym typeface="Raleway Medium"/>
              </a:defRPr>
            </a:lvl6pPr>
            <a:lvl7pPr marL="3200400" marR="0" lvl="6" indent="-304800" algn="ctr" rtl="0">
              <a:lnSpc>
                <a:spcPct val="100000"/>
              </a:lnSpc>
              <a:spcBef>
                <a:spcPts val="0"/>
              </a:spcBef>
              <a:spcAft>
                <a:spcPts val="0"/>
              </a:spcAft>
              <a:buClr>
                <a:srgbClr val="142850"/>
              </a:buClr>
              <a:buSzPts val="1600"/>
              <a:buFont typeface="Red Hat Text"/>
              <a:buChar char="●"/>
              <a:defRPr sz="1600" b="0" i="0" u="none" strike="noStrike" cap="none">
                <a:solidFill>
                  <a:schemeClr val="accent1"/>
                </a:solidFill>
                <a:latin typeface="Raleway Medium"/>
                <a:ea typeface="Raleway Medium"/>
                <a:cs typeface="Raleway Medium"/>
                <a:sym typeface="Raleway Medium"/>
              </a:defRPr>
            </a:lvl7pPr>
            <a:lvl8pPr marL="3657600" marR="0" lvl="7" indent="-304800" algn="ctr" rtl="0">
              <a:lnSpc>
                <a:spcPct val="100000"/>
              </a:lnSpc>
              <a:spcBef>
                <a:spcPts val="0"/>
              </a:spcBef>
              <a:spcAft>
                <a:spcPts val="0"/>
              </a:spcAft>
              <a:buClr>
                <a:srgbClr val="142850"/>
              </a:buClr>
              <a:buSzPts val="1600"/>
              <a:buFont typeface="Red Hat Text"/>
              <a:buChar char="○"/>
              <a:defRPr sz="1600" b="0" i="0" u="none" strike="noStrike" cap="none">
                <a:solidFill>
                  <a:schemeClr val="accent1"/>
                </a:solidFill>
                <a:latin typeface="Raleway Medium"/>
                <a:ea typeface="Raleway Medium"/>
                <a:cs typeface="Raleway Medium"/>
                <a:sym typeface="Raleway Medium"/>
              </a:defRPr>
            </a:lvl8pPr>
            <a:lvl9pPr marL="4114800" marR="0" lvl="8" indent="-304800" algn="ctr" rtl="0">
              <a:lnSpc>
                <a:spcPct val="100000"/>
              </a:lnSpc>
              <a:spcBef>
                <a:spcPts val="0"/>
              </a:spcBef>
              <a:spcAft>
                <a:spcPts val="0"/>
              </a:spcAft>
              <a:buClr>
                <a:srgbClr val="142850"/>
              </a:buClr>
              <a:buSzPts val="1600"/>
              <a:buFont typeface="Red Hat Text"/>
              <a:buChar char="■"/>
              <a:defRPr sz="1600" b="0" i="0" u="none" strike="noStrike" cap="none">
                <a:solidFill>
                  <a:schemeClr val="accent1"/>
                </a:solidFill>
                <a:latin typeface="Raleway Medium"/>
                <a:ea typeface="Raleway Medium"/>
                <a:cs typeface="Raleway Medium"/>
                <a:sym typeface="Raleway Medium"/>
              </a:defRPr>
            </a:lvl9pPr>
          </a:lstStyle>
          <a:p>
            <a:pPr marL="0" indent="0" algn="ctr">
              <a:buFont typeface="Open Sans"/>
              <a:buNone/>
            </a:pPr>
            <a:r>
              <a:rPr lang="en-US" dirty="0"/>
              <a:t>1. </a:t>
            </a:r>
            <a:r>
              <a:rPr lang="mn-MN" dirty="0"/>
              <a:t>Нэвтрээгүй үед</a:t>
            </a:r>
            <a:endParaRPr lang="en-US" dirty="0"/>
          </a:p>
        </p:txBody>
      </p:sp>
      <p:sp>
        <p:nvSpPr>
          <p:cNvPr id="3" name="Google Shape;356;p37">
            <a:extLst>
              <a:ext uri="{FF2B5EF4-FFF2-40B4-BE49-F238E27FC236}">
                <a16:creationId xmlns:a16="http://schemas.microsoft.com/office/drawing/2014/main" id="{FEEB3F9A-E2DB-07DD-9F79-2BCBE9CD7E7B}"/>
              </a:ext>
            </a:extLst>
          </p:cNvPr>
          <p:cNvSpPr txBox="1">
            <a:spLocks/>
          </p:cNvSpPr>
          <p:nvPr/>
        </p:nvSpPr>
        <p:spPr>
          <a:xfrm>
            <a:off x="4670124" y="3760680"/>
            <a:ext cx="4369500" cy="75747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accent1"/>
              </a:buClr>
              <a:buSzPts val="1800"/>
              <a:buFont typeface="Open Sans"/>
              <a:buChar char="●"/>
              <a:defRPr sz="1600" b="0" i="0" u="none" strike="noStrike" cap="none">
                <a:solidFill>
                  <a:schemeClr val="accent1"/>
                </a:solidFill>
                <a:latin typeface="Raleway Medium"/>
                <a:ea typeface="Raleway Medium"/>
                <a:cs typeface="Raleway Medium"/>
                <a:sym typeface="Raleway Medium"/>
              </a:defRPr>
            </a:lvl1pPr>
            <a:lvl2pPr marL="914400" marR="0" lvl="1" indent="-304800" algn="ctr" rtl="0">
              <a:lnSpc>
                <a:spcPct val="100000"/>
              </a:lnSpc>
              <a:spcBef>
                <a:spcPts val="0"/>
              </a:spcBef>
              <a:spcAft>
                <a:spcPts val="0"/>
              </a:spcAft>
              <a:buClr>
                <a:srgbClr val="142850"/>
              </a:buClr>
              <a:buSzPts val="1600"/>
              <a:buFont typeface="Red Hat Text"/>
              <a:buChar char="○"/>
              <a:defRPr sz="1600" b="0" i="0" u="none" strike="noStrike" cap="none">
                <a:solidFill>
                  <a:schemeClr val="accent1"/>
                </a:solidFill>
                <a:latin typeface="Raleway Medium"/>
                <a:ea typeface="Raleway Medium"/>
                <a:cs typeface="Raleway Medium"/>
                <a:sym typeface="Raleway Medium"/>
              </a:defRPr>
            </a:lvl2pPr>
            <a:lvl3pPr marL="1371600" marR="0" lvl="2" indent="-304800" algn="ctr" rtl="0">
              <a:lnSpc>
                <a:spcPct val="100000"/>
              </a:lnSpc>
              <a:spcBef>
                <a:spcPts val="0"/>
              </a:spcBef>
              <a:spcAft>
                <a:spcPts val="0"/>
              </a:spcAft>
              <a:buClr>
                <a:srgbClr val="142850"/>
              </a:buClr>
              <a:buSzPts val="1600"/>
              <a:buFont typeface="Red Hat Text"/>
              <a:buChar char="■"/>
              <a:defRPr sz="1600" b="0" i="0" u="none" strike="noStrike" cap="none">
                <a:solidFill>
                  <a:schemeClr val="accent1"/>
                </a:solidFill>
                <a:latin typeface="Raleway Medium"/>
                <a:ea typeface="Raleway Medium"/>
                <a:cs typeface="Raleway Medium"/>
                <a:sym typeface="Raleway Medium"/>
              </a:defRPr>
            </a:lvl3pPr>
            <a:lvl4pPr marL="1828800" marR="0" lvl="3" indent="-304800" algn="ctr" rtl="0">
              <a:lnSpc>
                <a:spcPct val="100000"/>
              </a:lnSpc>
              <a:spcBef>
                <a:spcPts val="0"/>
              </a:spcBef>
              <a:spcAft>
                <a:spcPts val="0"/>
              </a:spcAft>
              <a:buClr>
                <a:srgbClr val="142850"/>
              </a:buClr>
              <a:buSzPts val="1600"/>
              <a:buFont typeface="Red Hat Text"/>
              <a:buChar char="●"/>
              <a:defRPr sz="1600" b="0" i="0" u="none" strike="noStrike" cap="none">
                <a:solidFill>
                  <a:schemeClr val="accent1"/>
                </a:solidFill>
                <a:latin typeface="Raleway Medium"/>
                <a:ea typeface="Raleway Medium"/>
                <a:cs typeface="Raleway Medium"/>
                <a:sym typeface="Raleway Medium"/>
              </a:defRPr>
            </a:lvl4pPr>
            <a:lvl5pPr marL="2286000" marR="0" lvl="4" indent="-304800" algn="ctr" rtl="0">
              <a:lnSpc>
                <a:spcPct val="100000"/>
              </a:lnSpc>
              <a:spcBef>
                <a:spcPts val="0"/>
              </a:spcBef>
              <a:spcAft>
                <a:spcPts val="0"/>
              </a:spcAft>
              <a:buClr>
                <a:srgbClr val="142850"/>
              </a:buClr>
              <a:buSzPts val="1600"/>
              <a:buFont typeface="Red Hat Text"/>
              <a:buChar char="○"/>
              <a:defRPr sz="1600" b="0" i="0" u="none" strike="noStrike" cap="none">
                <a:solidFill>
                  <a:schemeClr val="accent1"/>
                </a:solidFill>
                <a:latin typeface="Raleway Medium"/>
                <a:ea typeface="Raleway Medium"/>
                <a:cs typeface="Raleway Medium"/>
                <a:sym typeface="Raleway Medium"/>
              </a:defRPr>
            </a:lvl5pPr>
            <a:lvl6pPr marL="2743200" marR="0" lvl="5" indent="-304800" algn="ctr" rtl="0">
              <a:lnSpc>
                <a:spcPct val="100000"/>
              </a:lnSpc>
              <a:spcBef>
                <a:spcPts val="0"/>
              </a:spcBef>
              <a:spcAft>
                <a:spcPts val="0"/>
              </a:spcAft>
              <a:buClr>
                <a:srgbClr val="142850"/>
              </a:buClr>
              <a:buSzPts val="1600"/>
              <a:buFont typeface="Red Hat Text"/>
              <a:buChar char="■"/>
              <a:defRPr sz="1600" b="0" i="0" u="none" strike="noStrike" cap="none">
                <a:solidFill>
                  <a:schemeClr val="accent1"/>
                </a:solidFill>
                <a:latin typeface="Raleway Medium"/>
                <a:ea typeface="Raleway Medium"/>
                <a:cs typeface="Raleway Medium"/>
                <a:sym typeface="Raleway Medium"/>
              </a:defRPr>
            </a:lvl6pPr>
            <a:lvl7pPr marL="3200400" marR="0" lvl="6" indent="-304800" algn="ctr" rtl="0">
              <a:lnSpc>
                <a:spcPct val="100000"/>
              </a:lnSpc>
              <a:spcBef>
                <a:spcPts val="0"/>
              </a:spcBef>
              <a:spcAft>
                <a:spcPts val="0"/>
              </a:spcAft>
              <a:buClr>
                <a:srgbClr val="142850"/>
              </a:buClr>
              <a:buSzPts val="1600"/>
              <a:buFont typeface="Red Hat Text"/>
              <a:buChar char="●"/>
              <a:defRPr sz="1600" b="0" i="0" u="none" strike="noStrike" cap="none">
                <a:solidFill>
                  <a:schemeClr val="accent1"/>
                </a:solidFill>
                <a:latin typeface="Raleway Medium"/>
                <a:ea typeface="Raleway Medium"/>
                <a:cs typeface="Raleway Medium"/>
                <a:sym typeface="Raleway Medium"/>
              </a:defRPr>
            </a:lvl7pPr>
            <a:lvl8pPr marL="3657600" marR="0" lvl="7" indent="-304800" algn="ctr" rtl="0">
              <a:lnSpc>
                <a:spcPct val="100000"/>
              </a:lnSpc>
              <a:spcBef>
                <a:spcPts val="0"/>
              </a:spcBef>
              <a:spcAft>
                <a:spcPts val="0"/>
              </a:spcAft>
              <a:buClr>
                <a:srgbClr val="142850"/>
              </a:buClr>
              <a:buSzPts val="1600"/>
              <a:buFont typeface="Red Hat Text"/>
              <a:buChar char="○"/>
              <a:defRPr sz="1600" b="0" i="0" u="none" strike="noStrike" cap="none">
                <a:solidFill>
                  <a:schemeClr val="accent1"/>
                </a:solidFill>
                <a:latin typeface="Raleway Medium"/>
                <a:ea typeface="Raleway Medium"/>
                <a:cs typeface="Raleway Medium"/>
                <a:sym typeface="Raleway Medium"/>
              </a:defRPr>
            </a:lvl8pPr>
            <a:lvl9pPr marL="4114800" marR="0" lvl="8" indent="-304800" algn="ctr" rtl="0">
              <a:lnSpc>
                <a:spcPct val="100000"/>
              </a:lnSpc>
              <a:spcBef>
                <a:spcPts val="0"/>
              </a:spcBef>
              <a:spcAft>
                <a:spcPts val="0"/>
              </a:spcAft>
              <a:buClr>
                <a:srgbClr val="142850"/>
              </a:buClr>
              <a:buSzPts val="1600"/>
              <a:buFont typeface="Red Hat Text"/>
              <a:buChar char="■"/>
              <a:defRPr sz="1600" b="0" i="0" u="none" strike="noStrike" cap="none">
                <a:solidFill>
                  <a:schemeClr val="accent1"/>
                </a:solidFill>
                <a:latin typeface="Raleway Medium"/>
                <a:ea typeface="Raleway Medium"/>
                <a:cs typeface="Raleway Medium"/>
                <a:sym typeface="Raleway Medium"/>
              </a:defRPr>
            </a:lvl9pPr>
          </a:lstStyle>
          <a:p>
            <a:pPr marL="0" indent="0" algn="ctr">
              <a:buFont typeface="Open Sans"/>
              <a:buNone/>
            </a:pPr>
            <a:r>
              <a:rPr lang="en-US" dirty="0"/>
              <a:t>2. </a:t>
            </a:r>
            <a:r>
              <a:rPr lang="mn-MN" dirty="0"/>
              <a:t>Үлгэр лүү шилжих</a:t>
            </a:r>
            <a:endParaRPr lang="en-US" dirty="0"/>
          </a:p>
        </p:txBody>
      </p:sp>
      <p:pic>
        <p:nvPicPr>
          <p:cNvPr id="9" name="Picture 8">
            <a:extLst>
              <a:ext uri="{FF2B5EF4-FFF2-40B4-BE49-F238E27FC236}">
                <a16:creationId xmlns:a16="http://schemas.microsoft.com/office/drawing/2014/main" id="{A685AB1B-C952-B8F4-046A-145A194425C9}"/>
              </a:ext>
            </a:extLst>
          </p:cNvPr>
          <p:cNvPicPr>
            <a:picLocks noChangeAspect="1"/>
          </p:cNvPicPr>
          <p:nvPr/>
        </p:nvPicPr>
        <p:blipFill>
          <a:blip r:embed="rId3"/>
          <a:stretch>
            <a:fillRect/>
          </a:stretch>
        </p:blipFill>
        <p:spPr>
          <a:xfrm>
            <a:off x="133815" y="1382355"/>
            <a:ext cx="4192859" cy="2001238"/>
          </a:xfrm>
          <a:prstGeom prst="rect">
            <a:avLst/>
          </a:prstGeom>
        </p:spPr>
      </p:pic>
      <p:pic>
        <p:nvPicPr>
          <p:cNvPr id="11" name="Picture 10">
            <a:extLst>
              <a:ext uri="{FF2B5EF4-FFF2-40B4-BE49-F238E27FC236}">
                <a16:creationId xmlns:a16="http://schemas.microsoft.com/office/drawing/2014/main" id="{8ABC4316-29D2-14D3-98B1-AC56C9078799}"/>
              </a:ext>
            </a:extLst>
          </p:cNvPr>
          <p:cNvPicPr>
            <a:picLocks noChangeAspect="1"/>
          </p:cNvPicPr>
          <p:nvPr/>
        </p:nvPicPr>
        <p:blipFill>
          <a:blip r:embed="rId4"/>
          <a:stretch>
            <a:fillRect/>
          </a:stretch>
        </p:blipFill>
        <p:spPr>
          <a:xfrm>
            <a:off x="4572000" y="1382355"/>
            <a:ext cx="4245990" cy="2001238"/>
          </a:xfrm>
          <a:prstGeom prst="rect">
            <a:avLst/>
          </a:prstGeom>
        </p:spPr>
      </p:pic>
    </p:spTree>
    <p:extLst>
      <p:ext uri="{BB962C8B-B14F-4D97-AF65-F5344CB8AC3E}">
        <p14:creationId xmlns:p14="http://schemas.microsoft.com/office/powerpoint/2010/main" val="35017810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111"/>
        <p:cNvGrpSpPr/>
        <p:nvPr/>
      </p:nvGrpSpPr>
      <p:grpSpPr>
        <a:xfrm>
          <a:off x="0" y="0"/>
          <a:ext cx="0" cy="0"/>
          <a:chOff x="0" y="0"/>
          <a:chExt cx="0" cy="0"/>
        </a:xfrm>
      </p:grpSpPr>
      <p:sp>
        <p:nvSpPr>
          <p:cNvPr id="2" name="Google Shape;356;p37">
            <a:extLst>
              <a:ext uri="{FF2B5EF4-FFF2-40B4-BE49-F238E27FC236}">
                <a16:creationId xmlns:a16="http://schemas.microsoft.com/office/drawing/2014/main" id="{912F88C8-A1E0-A516-2B8B-6F49CEE71DE2}"/>
              </a:ext>
            </a:extLst>
          </p:cNvPr>
          <p:cNvSpPr txBox="1">
            <a:spLocks/>
          </p:cNvSpPr>
          <p:nvPr/>
        </p:nvSpPr>
        <p:spPr>
          <a:xfrm>
            <a:off x="373486" y="3760680"/>
            <a:ext cx="4369500" cy="75747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accent1"/>
              </a:buClr>
              <a:buSzPts val="1800"/>
              <a:buFont typeface="Open Sans"/>
              <a:buChar char="●"/>
              <a:defRPr sz="1600" b="0" i="0" u="none" strike="noStrike" cap="none">
                <a:solidFill>
                  <a:schemeClr val="accent1"/>
                </a:solidFill>
                <a:latin typeface="Raleway Medium"/>
                <a:ea typeface="Raleway Medium"/>
                <a:cs typeface="Raleway Medium"/>
                <a:sym typeface="Raleway Medium"/>
              </a:defRPr>
            </a:lvl1pPr>
            <a:lvl2pPr marL="914400" marR="0" lvl="1" indent="-304800" algn="ctr" rtl="0">
              <a:lnSpc>
                <a:spcPct val="100000"/>
              </a:lnSpc>
              <a:spcBef>
                <a:spcPts val="0"/>
              </a:spcBef>
              <a:spcAft>
                <a:spcPts val="0"/>
              </a:spcAft>
              <a:buClr>
                <a:srgbClr val="142850"/>
              </a:buClr>
              <a:buSzPts val="1600"/>
              <a:buFont typeface="Red Hat Text"/>
              <a:buChar char="○"/>
              <a:defRPr sz="1600" b="0" i="0" u="none" strike="noStrike" cap="none">
                <a:solidFill>
                  <a:schemeClr val="accent1"/>
                </a:solidFill>
                <a:latin typeface="Raleway Medium"/>
                <a:ea typeface="Raleway Medium"/>
                <a:cs typeface="Raleway Medium"/>
                <a:sym typeface="Raleway Medium"/>
              </a:defRPr>
            </a:lvl2pPr>
            <a:lvl3pPr marL="1371600" marR="0" lvl="2" indent="-304800" algn="ctr" rtl="0">
              <a:lnSpc>
                <a:spcPct val="100000"/>
              </a:lnSpc>
              <a:spcBef>
                <a:spcPts val="0"/>
              </a:spcBef>
              <a:spcAft>
                <a:spcPts val="0"/>
              </a:spcAft>
              <a:buClr>
                <a:srgbClr val="142850"/>
              </a:buClr>
              <a:buSzPts val="1600"/>
              <a:buFont typeface="Red Hat Text"/>
              <a:buChar char="■"/>
              <a:defRPr sz="1600" b="0" i="0" u="none" strike="noStrike" cap="none">
                <a:solidFill>
                  <a:schemeClr val="accent1"/>
                </a:solidFill>
                <a:latin typeface="Raleway Medium"/>
                <a:ea typeface="Raleway Medium"/>
                <a:cs typeface="Raleway Medium"/>
                <a:sym typeface="Raleway Medium"/>
              </a:defRPr>
            </a:lvl3pPr>
            <a:lvl4pPr marL="1828800" marR="0" lvl="3" indent="-304800" algn="ctr" rtl="0">
              <a:lnSpc>
                <a:spcPct val="100000"/>
              </a:lnSpc>
              <a:spcBef>
                <a:spcPts val="0"/>
              </a:spcBef>
              <a:spcAft>
                <a:spcPts val="0"/>
              </a:spcAft>
              <a:buClr>
                <a:srgbClr val="142850"/>
              </a:buClr>
              <a:buSzPts val="1600"/>
              <a:buFont typeface="Red Hat Text"/>
              <a:buChar char="●"/>
              <a:defRPr sz="1600" b="0" i="0" u="none" strike="noStrike" cap="none">
                <a:solidFill>
                  <a:schemeClr val="accent1"/>
                </a:solidFill>
                <a:latin typeface="Raleway Medium"/>
                <a:ea typeface="Raleway Medium"/>
                <a:cs typeface="Raleway Medium"/>
                <a:sym typeface="Raleway Medium"/>
              </a:defRPr>
            </a:lvl4pPr>
            <a:lvl5pPr marL="2286000" marR="0" lvl="4" indent="-304800" algn="ctr" rtl="0">
              <a:lnSpc>
                <a:spcPct val="100000"/>
              </a:lnSpc>
              <a:spcBef>
                <a:spcPts val="0"/>
              </a:spcBef>
              <a:spcAft>
                <a:spcPts val="0"/>
              </a:spcAft>
              <a:buClr>
                <a:srgbClr val="142850"/>
              </a:buClr>
              <a:buSzPts val="1600"/>
              <a:buFont typeface="Red Hat Text"/>
              <a:buChar char="○"/>
              <a:defRPr sz="1600" b="0" i="0" u="none" strike="noStrike" cap="none">
                <a:solidFill>
                  <a:schemeClr val="accent1"/>
                </a:solidFill>
                <a:latin typeface="Raleway Medium"/>
                <a:ea typeface="Raleway Medium"/>
                <a:cs typeface="Raleway Medium"/>
                <a:sym typeface="Raleway Medium"/>
              </a:defRPr>
            </a:lvl5pPr>
            <a:lvl6pPr marL="2743200" marR="0" lvl="5" indent="-304800" algn="ctr" rtl="0">
              <a:lnSpc>
                <a:spcPct val="100000"/>
              </a:lnSpc>
              <a:spcBef>
                <a:spcPts val="0"/>
              </a:spcBef>
              <a:spcAft>
                <a:spcPts val="0"/>
              </a:spcAft>
              <a:buClr>
                <a:srgbClr val="142850"/>
              </a:buClr>
              <a:buSzPts val="1600"/>
              <a:buFont typeface="Red Hat Text"/>
              <a:buChar char="■"/>
              <a:defRPr sz="1600" b="0" i="0" u="none" strike="noStrike" cap="none">
                <a:solidFill>
                  <a:schemeClr val="accent1"/>
                </a:solidFill>
                <a:latin typeface="Raleway Medium"/>
                <a:ea typeface="Raleway Medium"/>
                <a:cs typeface="Raleway Medium"/>
                <a:sym typeface="Raleway Medium"/>
              </a:defRPr>
            </a:lvl6pPr>
            <a:lvl7pPr marL="3200400" marR="0" lvl="6" indent="-304800" algn="ctr" rtl="0">
              <a:lnSpc>
                <a:spcPct val="100000"/>
              </a:lnSpc>
              <a:spcBef>
                <a:spcPts val="0"/>
              </a:spcBef>
              <a:spcAft>
                <a:spcPts val="0"/>
              </a:spcAft>
              <a:buClr>
                <a:srgbClr val="142850"/>
              </a:buClr>
              <a:buSzPts val="1600"/>
              <a:buFont typeface="Red Hat Text"/>
              <a:buChar char="●"/>
              <a:defRPr sz="1600" b="0" i="0" u="none" strike="noStrike" cap="none">
                <a:solidFill>
                  <a:schemeClr val="accent1"/>
                </a:solidFill>
                <a:latin typeface="Raleway Medium"/>
                <a:ea typeface="Raleway Medium"/>
                <a:cs typeface="Raleway Medium"/>
                <a:sym typeface="Raleway Medium"/>
              </a:defRPr>
            </a:lvl7pPr>
            <a:lvl8pPr marL="3657600" marR="0" lvl="7" indent="-304800" algn="ctr" rtl="0">
              <a:lnSpc>
                <a:spcPct val="100000"/>
              </a:lnSpc>
              <a:spcBef>
                <a:spcPts val="0"/>
              </a:spcBef>
              <a:spcAft>
                <a:spcPts val="0"/>
              </a:spcAft>
              <a:buClr>
                <a:srgbClr val="142850"/>
              </a:buClr>
              <a:buSzPts val="1600"/>
              <a:buFont typeface="Red Hat Text"/>
              <a:buChar char="○"/>
              <a:defRPr sz="1600" b="0" i="0" u="none" strike="noStrike" cap="none">
                <a:solidFill>
                  <a:schemeClr val="accent1"/>
                </a:solidFill>
                <a:latin typeface="Raleway Medium"/>
                <a:ea typeface="Raleway Medium"/>
                <a:cs typeface="Raleway Medium"/>
                <a:sym typeface="Raleway Medium"/>
              </a:defRPr>
            </a:lvl8pPr>
            <a:lvl9pPr marL="4114800" marR="0" lvl="8" indent="-304800" algn="ctr" rtl="0">
              <a:lnSpc>
                <a:spcPct val="100000"/>
              </a:lnSpc>
              <a:spcBef>
                <a:spcPts val="0"/>
              </a:spcBef>
              <a:spcAft>
                <a:spcPts val="0"/>
              </a:spcAft>
              <a:buClr>
                <a:srgbClr val="142850"/>
              </a:buClr>
              <a:buSzPts val="1600"/>
              <a:buFont typeface="Red Hat Text"/>
              <a:buChar char="■"/>
              <a:defRPr sz="1600" b="0" i="0" u="none" strike="noStrike" cap="none">
                <a:solidFill>
                  <a:schemeClr val="accent1"/>
                </a:solidFill>
                <a:latin typeface="Raleway Medium"/>
                <a:ea typeface="Raleway Medium"/>
                <a:cs typeface="Raleway Medium"/>
                <a:sym typeface="Raleway Medium"/>
              </a:defRPr>
            </a:lvl9pPr>
          </a:lstStyle>
          <a:p>
            <a:pPr marL="0" indent="0" algn="ctr">
              <a:buFont typeface="Open Sans"/>
              <a:buNone/>
            </a:pPr>
            <a:r>
              <a:rPr lang="en-US" dirty="0"/>
              <a:t>3. </a:t>
            </a:r>
            <a:r>
              <a:rPr lang="mn-MN" dirty="0"/>
              <a:t>Унших </a:t>
            </a:r>
            <a:r>
              <a:rPr lang="en-US" dirty="0"/>
              <a:t>light mode</a:t>
            </a:r>
          </a:p>
        </p:txBody>
      </p:sp>
      <p:sp>
        <p:nvSpPr>
          <p:cNvPr id="5" name="Google Shape;356;p37">
            <a:extLst>
              <a:ext uri="{FF2B5EF4-FFF2-40B4-BE49-F238E27FC236}">
                <a16:creationId xmlns:a16="http://schemas.microsoft.com/office/drawing/2014/main" id="{071B6F0E-0083-A368-7B84-56A6D8285295}"/>
              </a:ext>
            </a:extLst>
          </p:cNvPr>
          <p:cNvSpPr txBox="1">
            <a:spLocks/>
          </p:cNvSpPr>
          <p:nvPr/>
        </p:nvSpPr>
        <p:spPr>
          <a:xfrm>
            <a:off x="3700266" y="3760680"/>
            <a:ext cx="4369500" cy="75747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accent1"/>
              </a:buClr>
              <a:buSzPts val="1800"/>
              <a:buFont typeface="Open Sans"/>
              <a:buChar char="●"/>
              <a:defRPr sz="1600" b="0" i="0" u="none" strike="noStrike" cap="none">
                <a:solidFill>
                  <a:schemeClr val="accent1"/>
                </a:solidFill>
                <a:latin typeface="Raleway Medium"/>
                <a:ea typeface="Raleway Medium"/>
                <a:cs typeface="Raleway Medium"/>
                <a:sym typeface="Raleway Medium"/>
              </a:defRPr>
            </a:lvl1pPr>
            <a:lvl2pPr marL="914400" marR="0" lvl="1" indent="-304800" algn="ctr" rtl="0">
              <a:lnSpc>
                <a:spcPct val="100000"/>
              </a:lnSpc>
              <a:spcBef>
                <a:spcPts val="0"/>
              </a:spcBef>
              <a:spcAft>
                <a:spcPts val="0"/>
              </a:spcAft>
              <a:buClr>
                <a:srgbClr val="142850"/>
              </a:buClr>
              <a:buSzPts val="1600"/>
              <a:buFont typeface="Red Hat Text"/>
              <a:buChar char="○"/>
              <a:defRPr sz="1600" b="0" i="0" u="none" strike="noStrike" cap="none">
                <a:solidFill>
                  <a:schemeClr val="accent1"/>
                </a:solidFill>
                <a:latin typeface="Raleway Medium"/>
                <a:ea typeface="Raleway Medium"/>
                <a:cs typeface="Raleway Medium"/>
                <a:sym typeface="Raleway Medium"/>
              </a:defRPr>
            </a:lvl2pPr>
            <a:lvl3pPr marL="1371600" marR="0" lvl="2" indent="-304800" algn="ctr" rtl="0">
              <a:lnSpc>
                <a:spcPct val="100000"/>
              </a:lnSpc>
              <a:spcBef>
                <a:spcPts val="0"/>
              </a:spcBef>
              <a:spcAft>
                <a:spcPts val="0"/>
              </a:spcAft>
              <a:buClr>
                <a:srgbClr val="142850"/>
              </a:buClr>
              <a:buSzPts val="1600"/>
              <a:buFont typeface="Red Hat Text"/>
              <a:buChar char="■"/>
              <a:defRPr sz="1600" b="0" i="0" u="none" strike="noStrike" cap="none">
                <a:solidFill>
                  <a:schemeClr val="accent1"/>
                </a:solidFill>
                <a:latin typeface="Raleway Medium"/>
                <a:ea typeface="Raleway Medium"/>
                <a:cs typeface="Raleway Medium"/>
                <a:sym typeface="Raleway Medium"/>
              </a:defRPr>
            </a:lvl3pPr>
            <a:lvl4pPr marL="1828800" marR="0" lvl="3" indent="-304800" algn="ctr" rtl="0">
              <a:lnSpc>
                <a:spcPct val="100000"/>
              </a:lnSpc>
              <a:spcBef>
                <a:spcPts val="0"/>
              </a:spcBef>
              <a:spcAft>
                <a:spcPts val="0"/>
              </a:spcAft>
              <a:buClr>
                <a:srgbClr val="142850"/>
              </a:buClr>
              <a:buSzPts val="1600"/>
              <a:buFont typeface="Red Hat Text"/>
              <a:buChar char="●"/>
              <a:defRPr sz="1600" b="0" i="0" u="none" strike="noStrike" cap="none">
                <a:solidFill>
                  <a:schemeClr val="accent1"/>
                </a:solidFill>
                <a:latin typeface="Raleway Medium"/>
                <a:ea typeface="Raleway Medium"/>
                <a:cs typeface="Raleway Medium"/>
                <a:sym typeface="Raleway Medium"/>
              </a:defRPr>
            </a:lvl4pPr>
            <a:lvl5pPr marL="2286000" marR="0" lvl="4" indent="-304800" algn="ctr" rtl="0">
              <a:lnSpc>
                <a:spcPct val="100000"/>
              </a:lnSpc>
              <a:spcBef>
                <a:spcPts val="0"/>
              </a:spcBef>
              <a:spcAft>
                <a:spcPts val="0"/>
              </a:spcAft>
              <a:buClr>
                <a:srgbClr val="142850"/>
              </a:buClr>
              <a:buSzPts val="1600"/>
              <a:buFont typeface="Red Hat Text"/>
              <a:buChar char="○"/>
              <a:defRPr sz="1600" b="0" i="0" u="none" strike="noStrike" cap="none">
                <a:solidFill>
                  <a:schemeClr val="accent1"/>
                </a:solidFill>
                <a:latin typeface="Raleway Medium"/>
                <a:ea typeface="Raleway Medium"/>
                <a:cs typeface="Raleway Medium"/>
                <a:sym typeface="Raleway Medium"/>
              </a:defRPr>
            </a:lvl5pPr>
            <a:lvl6pPr marL="2743200" marR="0" lvl="5" indent="-304800" algn="ctr" rtl="0">
              <a:lnSpc>
                <a:spcPct val="100000"/>
              </a:lnSpc>
              <a:spcBef>
                <a:spcPts val="0"/>
              </a:spcBef>
              <a:spcAft>
                <a:spcPts val="0"/>
              </a:spcAft>
              <a:buClr>
                <a:srgbClr val="142850"/>
              </a:buClr>
              <a:buSzPts val="1600"/>
              <a:buFont typeface="Red Hat Text"/>
              <a:buChar char="■"/>
              <a:defRPr sz="1600" b="0" i="0" u="none" strike="noStrike" cap="none">
                <a:solidFill>
                  <a:schemeClr val="accent1"/>
                </a:solidFill>
                <a:latin typeface="Raleway Medium"/>
                <a:ea typeface="Raleway Medium"/>
                <a:cs typeface="Raleway Medium"/>
                <a:sym typeface="Raleway Medium"/>
              </a:defRPr>
            </a:lvl6pPr>
            <a:lvl7pPr marL="3200400" marR="0" lvl="6" indent="-304800" algn="ctr" rtl="0">
              <a:lnSpc>
                <a:spcPct val="100000"/>
              </a:lnSpc>
              <a:spcBef>
                <a:spcPts val="0"/>
              </a:spcBef>
              <a:spcAft>
                <a:spcPts val="0"/>
              </a:spcAft>
              <a:buClr>
                <a:srgbClr val="142850"/>
              </a:buClr>
              <a:buSzPts val="1600"/>
              <a:buFont typeface="Red Hat Text"/>
              <a:buChar char="●"/>
              <a:defRPr sz="1600" b="0" i="0" u="none" strike="noStrike" cap="none">
                <a:solidFill>
                  <a:schemeClr val="accent1"/>
                </a:solidFill>
                <a:latin typeface="Raleway Medium"/>
                <a:ea typeface="Raleway Medium"/>
                <a:cs typeface="Raleway Medium"/>
                <a:sym typeface="Raleway Medium"/>
              </a:defRPr>
            </a:lvl7pPr>
            <a:lvl8pPr marL="3657600" marR="0" lvl="7" indent="-304800" algn="ctr" rtl="0">
              <a:lnSpc>
                <a:spcPct val="100000"/>
              </a:lnSpc>
              <a:spcBef>
                <a:spcPts val="0"/>
              </a:spcBef>
              <a:spcAft>
                <a:spcPts val="0"/>
              </a:spcAft>
              <a:buClr>
                <a:srgbClr val="142850"/>
              </a:buClr>
              <a:buSzPts val="1600"/>
              <a:buFont typeface="Red Hat Text"/>
              <a:buChar char="○"/>
              <a:defRPr sz="1600" b="0" i="0" u="none" strike="noStrike" cap="none">
                <a:solidFill>
                  <a:schemeClr val="accent1"/>
                </a:solidFill>
                <a:latin typeface="Raleway Medium"/>
                <a:ea typeface="Raleway Medium"/>
                <a:cs typeface="Raleway Medium"/>
                <a:sym typeface="Raleway Medium"/>
              </a:defRPr>
            </a:lvl8pPr>
            <a:lvl9pPr marL="4114800" marR="0" lvl="8" indent="-304800" algn="ctr" rtl="0">
              <a:lnSpc>
                <a:spcPct val="100000"/>
              </a:lnSpc>
              <a:spcBef>
                <a:spcPts val="0"/>
              </a:spcBef>
              <a:spcAft>
                <a:spcPts val="0"/>
              </a:spcAft>
              <a:buClr>
                <a:srgbClr val="142850"/>
              </a:buClr>
              <a:buSzPts val="1600"/>
              <a:buFont typeface="Red Hat Text"/>
              <a:buChar char="■"/>
              <a:defRPr sz="1600" b="0" i="0" u="none" strike="noStrike" cap="none">
                <a:solidFill>
                  <a:schemeClr val="accent1"/>
                </a:solidFill>
                <a:latin typeface="Raleway Medium"/>
                <a:ea typeface="Raleway Medium"/>
                <a:cs typeface="Raleway Medium"/>
                <a:sym typeface="Raleway Medium"/>
              </a:defRPr>
            </a:lvl9pPr>
          </a:lstStyle>
          <a:p>
            <a:pPr marL="0" indent="0" algn="ctr">
              <a:buFont typeface="Open Sans"/>
              <a:buNone/>
            </a:pPr>
            <a:r>
              <a:rPr lang="en-US" dirty="0"/>
              <a:t>4. </a:t>
            </a:r>
            <a:r>
              <a:rPr lang="mn-MN" dirty="0"/>
              <a:t>Унших </a:t>
            </a:r>
            <a:r>
              <a:rPr lang="en-US" dirty="0"/>
              <a:t>dark mode</a:t>
            </a:r>
          </a:p>
        </p:txBody>
      </p:sp>
      <p:pic>
        <p:nvPicPr>
          <p:cNvPr id="10" name="Picture 9">
            <a:extLst>
              <a:ext uri="{FF2B5EF4-FFF2-40B4-BE49-F238E27FC236}">
                <a16:creationId xmlns:a16="http://schemas.microsoft.com/office/drawing/2014/main" id="{0B4ACCDF-DA22-2245-F1A8-380844D2EB51}"/>
              </a:ext>
            </a:extLst>
          </p:cNvPr>
          <p:cNvPicPr>
            <a:picLocks noChangeAspect="1"/>
          </p:cNvPicPr>
          <p:nvPr/>
        </p:nvPicPr>
        <p:blipFill>
          <a:blip r:embed="rId3"/>
          <a:stretch>
            <a:fillRect/>
          </a:stretch>
        </p:blipFill>
        <p:spPr>
          <a:xfrm>
            <a:off x="4657279" y="1382820"/>
            <a:ext cx="4193411" cy="1987514"/>
          </a:xfrm>
          <a:prstGeom prst="rect">
            <a:avLst/>
          </a:prstGeom>
        </p:spPr>
      </p:pic>
      <p:pic>
        <p:nvPicPr>
          <p:cNvPr id="12" name="Picture 11">
            <a:extLst>
              <a:ext uri="{FF2B5EF4-FFF2-40B4-BE49-F238E27FC236}">
                <a16:creationId xmlns:a16="http://schemas.microsoft.com/office/drawing/2014/main" id="{0153EFBB-B182-6336-9F97-23B8877CF8C3}"/>
              </a:ext>
            </a:extLst>
          </p:cNvPr>
          <p:cNvPicPr>
            <a:picLocks noChangeAspect="1"/>
          </p:cNvPicPr>
          <p:nvPr/>
        </p:nvPicPr>
        <p:blipFill>
          <a:blip r:embed="rId4"/>
          <a:stretch>
            <a:fillRect/>
          </a:stretch>
        </p:blipFill>
        <p:spPr>
          <a:xfrm>
            <a:off x="207799" y="1382045"/>
            <a:ext cx="4200650" cy="2006115"/>
          </a:xfrm>
          <a:prstGeom prst="rect">
            <a:avLst/>
          </a:prstGeom>
        </p:spPr>
      </p:pic>
    </p:spTree>
    <p:extLst>
      <p:ext uri="{BB962C8B-B14F-4D97-AF65-F5344CB8AC3E}">
        <p14:creationId xmlns:p14="http://schemas.microsoft.com/office/powerpoint/2010/main" val="28859566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111"/>
        <p:cNvGrpSpPr/>
        <p:nvPr/>
      </p:nvGrpSpPr>
      <p:grpSpPr>
        <a:xfrm>
          <a:off x="0" y="0"/>
          <a:ext cx="0" cy="0"/>
          <a:chOff x="0" y="0"/>
          <a:chExt cx="0" cy="0"/>
        </a:xfrm>
      </p:grpSpPr>
      <p:sp>
        <p:nvSpPr>
          <p:cNvPr id="2" name="Google Shape;356;p37">
            <a:extLst>
              <a:ext uri="{FF2B5EF4-FFF2-40B4-BE49-F238E27FC236}">
                <a16:creationId xmlns:a16="http://schemas.microsoft.com/office/drawing/2014/main" id="{912F88C8-A1E0-A516-2B8B-6F49CEE71DE2}"/>
              </a:ext>
            </a:extLst>
          </p:cNvPr>
          <p:cNvSpPr txBox="1">
            <a:spLocks/>
          </p:cNvSpPr>
          <p:nvPr/>
        </p:nvSpPr>
        <p:spPr>
          <a:xfrm>
            <a:off x="373486" y="3760680"/>
            <a:ext cx="4369500" cy="75747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accent1"/>
              </a:buClr>
              <a:buSzPts val="1800"/>
              <a:buFont typeface="Open Sans"/>
              <a:buChar char="●"/>
              <a:defRPr sz="1600" b="0" i="0" u="none" strike="noStrike" cap="none">
                <a:solidFill>
                  <a:schemeClr val="accent1"/>
                </a:solidFill>
                <a:latin typeface="Raleway Medium"/>
                <a:ea typeface="Raleway Medium"/>
                <a:cs typeface="Raleway Medium"/>
                <a:sym typeface="Raleway Medium"/>
              </a:defRPr>
            </a:lvl1pPr>
            <a:lvl2pPr marL="914400" marR="0" lvl="1" indent="-304800" algn="ctr" rtl="0">
              <a:lnSpc>
                <a:spcPct val="100000"/>
              </a:lnSpc>
              <a:spcBef>
                <a:spcPts val="0"/>
              </a:spcBef>
              <a:spcAft>
                <a:spcPts val="0"/>
              </a:spcAft>
              <a:buClr>
                <a:srgbClr val="142850"/>
              </a:buClr>
              <a:buSzPts val="1600"/>
              <a:buFont typeface="Red Hat Text"/>
              <a:buChar char="○"/>
              <a:defRPr sz="1600" b="0" i="0" u="none" strike="noStrike" cap="none">
                <a:solidFill>
                  <a:schemeClr val="accent1"/>
                </a:solidFill>
                <a:latin typeface="Raleway Medium"/>
                <a:ea typeface="Raleway Medium"/>
                <a:cs typeface="Raleway Medium"/>
                <a:sym typeface="Raleway Medium"/>
              </a:defRPr>
            </a:lvl2pPr>
            <a:lvl3pPr marL="1371600" marR="0" lvl="2" indent="-304800" algn="ctr" rtl="0">
              <a:lnSpc>
                <a:spcPct val="100000"/>
              </a:lnSpc>
              <a:spcBef>
                <a:spcPts val="0"/>
              </a:spcBef>
              <a:spcAft>
                <a:spcPts val="0"/>
              </a:spcAft>
              <a:buClr>
                <a:srgbClr val="142850"/>
              </a:buClr>
              <a:buSzPts val="1600"/>
              <a:buFont typeface="Red Hat Text"/>
              <a:buChar char="■"/>
              <a:defRPr sz="1600" b="0" i="0" u="none" strike="noStrike" cap="none">
                <a:solidFill>
                  <a:schemeClr val="accent1"/>
                </a:solidFill>
                <a:latin typeface="Raleway Medium"/>
                <a:ea typeface="Raleway Medium"/>
                <a:cs typeface="Raleway Medium"/>
                <a:sym typeface="Raleway Medium"/>
              </a:defRPr>
            </a:lvl3pPr>
            <a:lvl4pPr marL="1828800" marR="0" lvl="3" indent="-304800" algn="ctr" rtl="0">
              <a:lnSpc>
                <a:spcPct val="100000"/>
              </a:lnSpc>
              <a:spcBef>
                <a:spcPts val="0"/>
              </a:spcBef>
              <a:spcAft>
                <a:spcPts val="0"/>
              </a:spcAft>
              <a:buClr>
                <a:srgbClr val="142850"/>
              </a:buClr>
              <a:buSzPts val="1600"/>
              <a:buFont typeface="Red Hat Text"/>
              <a:buChar char="●"/>
              <a:defRPr sz="1600" b="0" i="0" u="none" strike="noStrike" cap="none">
                <a:solidFill>
                  <a:schemeClr val="accent1"/>
                </a:solidFill>
                <a:latin typeface="Raleway Medium"/>
                <a:ea typeface="Raleway Medium"/>
                <a:cs typeface="Raleway Medium"/>
                <a:sym typeface="Raleway Medium"/>
              </a:defRPr>
            </a:lvl4pPr>
            <a:lvl5pPr marL="2286000" marR="0" lvl="4" indent="-304800" algn="ctr" rtl="0">
              <a:lnSpc>
                <a:spcPct val="100000"/>
              </a:lnSpc>
              <a:spcBef>
                <a:spcPts val="0"/>
              </a:spcBef>
              <a:spcAft>
                <a:spcPts val="0"/>
              </a:spcAft>
              <a:buClr>
                <a:srgbClr val="142850"/>
              </a:buClr>
              <a:buSzPts val="1600"/>
              <a:buFont typeface="Red Hat Text"/>
              <a:buChar char="○"/>
              <a:defRPr sz="1600" b="0" i="0" u="none" strike="noStrike" cap="none">
                <a:solidFill>
                  <a:schemeClr val="accent1"/>
                </a:solidFill>
                <a:latin typeface="Raleway Medium"/>
                <a:ea typeface="Raleway Medium"/>
                <a:cs typeface="Raleway Medium"/>
                <a:sym typeface="Raleway Medium"/>
              </a:defRPr>
            </a:lvl5pPr>
            <a:lvl6pPr marL="2743200" marR="0" lvl="5" indent="-304800" algn="ctr" rtl="0">
              <a:lnSpc>
                <a:spcPct val="100000"/>
              </a:lnSpc>
              <a:spcBef>
                <a:spcPts val="0"/>
              </a:spcBef>
              <a:spcAft>
                <a:spcPts val="0"/>
              </a:spcAft>
              <a:buClr>
                <a:srgbClr val="142850"/>
              </a:buClr>
              <a:buSzPts val="1600"/>
              <a:buFont typeface="Red Hat Text"/>
              <a:buChar char="■"/>
              <a:defRPr sz="1600" b="0" i="0" u="none" strike="noStrike" cap="none">
                <a:solidFill>
                  <a:schemeClr val="accent1"/>
                </a:solidFill>
                <a:latin typeface="Raleway Medium"/>
                <a:ea typeface="Raleway Medium"/>
                <a:cs typeface="Raleway Medium"/>
                <a:sym typeface="Raleway Medium"/>
              </a:defRPr>
            </a:lvl6pPr>
            <a:lvl7pPr marL="3200400" marR="0" lvl="6" indent="-304800" algn="ctr" rtl="0">
              <a:lnSpc>
                <a:spcPct val="100000"/>
              </a:lnSpc>
              <a:spcBef>
                <a:spcPts val="0"/>
              </a:spcBef>
              <a:spcAft>
                <a:spcPts val="0"/>
              </a:spcAft>
              <a:buClr>
                <a:srgbClr val="142850"/>
              </a:buClr>
              <a:buSzPts val="1600"/>
              <a:buFont typeface="Red Hat Text"/>
              <a:buChar char="●"/>
              <a:defRPr sz="1600" b="0" i="0" u="none" strike="noStrike" cap="none">
                <a:solidFill>
                  <a:schemeClr val="accent1"/>
                </a:solidFill>
                <a:latin typeface="Raleway Medium"/>
                <a:ea typeface="Raleway Medium"/>
                <a:cs typeface="Raleway Medium"/>
                <a:sym typeface="Raleway Medium"/>
              </a:defRPr>
            </a:lvl7pPr>
            <a:lvl8pPr marL="3657600" marR="0" lvl="7" indent="-304800" algn="ctr" rtl="0">
              <a:lnSpc>
                <a:spcPct val="100000"/>
              </a:lnSpc>
              <a:spcBef>
                <a:spcPts val="0"/>
              </a:spcBef>
              <a:spcAft>
                <a:spcPts val="0"/>
              </a:spcAft>
              <a:buClr>
                <a:srgbClr val="142850"/>
              </a:buClr>
              <a:buSzPts val="1600"/>
              <a:buFont typeface="Red Hat Text"/>
              <a:buChar char="○"/>
              <a:defRPr sz="1600" b="0" i="0" u="none" strike="noStrike" cap="none">
                <a:solidFill>
                  <a:schemeClr val="accent1"/>
                </a:solidFill>
                <a:latin typeface="Raleway Medium"/>
                <a:ea typeface="Raleway Medium"/>
                <a:cs typeface="Raleway Medium"/>
                <a:sym typeface="Raleway Medium"/>
              </a:defRPr>
            </a:lvl8pPr>
            <a:lvl9pPr marL="4114800" marR="0" lvl="8" indent="-304800" algn="ctr" rtl="0">
              <a:lnSpc>
                <a:spcPct val="100000"/>
              </a:lnSpc>
              <a:spcBef>
                <a:spcPts val="0"/>
              </a:spcBef>
              <a:spcAft>
                <a:spcPts val="0"/>
              </a:spcAft>
              <a:buClr>
                <a:srgbClr val="142850"/>
              </a:buClr>
              <a:buSzPts val="1600"/>
              <a:buFont typeface="Red Hat Text"/>
              <a:buChar char="■"/>
              <a:defRPr sz="1600" b="0" i="0" u="none" strike="noStrike" cap="none">
                <a:solidFill>
                  <a:schemeClr val="accent1"/>
                </a:solidFill>
                <a:latin typeface="Raleway Medium"/>
                <a:ea typeface="Raleway Medium"/>
                <a:cs typeface="Raleway Medium"/>
                <a:sym typeface="Raleway Medium"/>
              </a:defRPr>
            </a:lvl9pPr>
          </a:lstStyle>
          <a:p>
            <a:pPr marL="0" indent="0" algn="ctr">
              <a:buFont typeface="Open Sans"/>
              <a:buNone/>
            </a:pPr>
            <a:r>
              <a:rPr lang="en-US" dirty="0"/>
              <a:t>5. </a:t>
            </a:r>
            <a:r>
              <a:rPr lang="mn-MN" dirty="0"/>
              <a:t>Нэвтрэх</a:t>
            </a:r>
            <a:r>
              <a:rPr lang="en-US" dirty="0"/>
              <a:t> </a:t>
            </a:r>
          </a:p>
        </p:txBody>
      </p:sp>
      <p:sp>
        <p:nvSpPr>
          <p:cNvPr id="5" name="Google Shape;356;p37">
            <a:extLst>
              <a:ext uri="{FF2B5EF4-FFF2-40B4-BE49-F238E27FC236}">
                <a16:creationId xmlns:a16="http://schemas.microsoft.com/office/drawing/2014/main" id="{071B6F0E-0083-A368-7B84-56A6D8285295}"/>
              </a:ext>
            </a:extLst>
          </p:cNvPr>
          <p:cNvSpPr txBox="1">
            <a:spLocks/>
          </p:cNvSpPr>
          <p:nvPr/>
        </p:nvSpPr>
        <p:spPr>
          <a:xfrm>
            <a:off x="4183486" y="3760680"/>
            <a:ext cx="4369500" cy="75747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accent1"/>
              </a:buClr>
              <a:buSzPts val="1800"/>
              <a:buFont typeface="Open Sans"/>
              <a:buChar char="●"/>
              <a:defRPr sz="1600" b="0" i="0" u="none" strike="noStrike" cap="none">
                <a:solidFill>
                  <a:schemeClr val="accent1"/>
                </a:solidFill>
                <a:latin typeface="Raleway Medium"/>
                <a:ea typeface="Raleway Medium"/>
                <a:cs typeface="Raleway Medium"/>
                <a:sym typeface="Raleway Medium"/>
              </a:defRPr>
            </a:lvl1pPr>
            <a:lvl2pPr marL="914400" marR="0" lvl="1" indent="-304800" algn="ctr" rtl="0">
              <a:lnSpc>
                <a:spcPct val="100000"/>
              </a:lnSpc>
              <a:spcBef>
                <a:spcPts val="0"/>
              </a:spcBef>
              <a:spcAft>
                <a:spcPts val="0"/>
              </a:spcAft>
              <a:buClr>
                <a:srgbClr val="142850"/>
              </a:buClr>
              <a:buSzPts val="1600"/>
              <a:buFont typeface="Red Hat Text"/>
              <a:buChar char="○"/>
              <a:defRPr sz="1600" b="0" i="0" u="none" strike="noStrike" cap="none">
                <a:solidFill>
                  <a:schemeClr val="accent1"/>
                </a:solidFill>
                <a:latin typeface="Raleway Medium"/>
                <a:ea typeface="Raleway Medium"/>
                <a:cs typeface="Raleway Medium"/>
                <a:sym typeface="Raleway Medium"/>
              </a:defRPr>
            </a:lvl2pPr>
            <a:lvl3pPr marL="1371600" marR="0" lvl="2" indent="-304800" algn="ctr" rtl="0">
              <a:lnSpc>
                <a:spcPct val="100000"/>
              </a:lnSpc>
              <a:spcBef>
                <a:spcPts val="0"/>
              </a:spcBef>
              <a:spcAft>
                <a:spcPts val="0"/>
              </a:spcAft>
              <a:buClr>
                <a:srgbClr val="142850"/>
              </a:buClr>
              <a:buSzPts val="1600"/>
              <a:buFont typeface="Red Hat Text"/>
              <a:buChar char="■"/>
              <a:defRPr sz="1600" b="0" i="0" u="none" strike="noStrike" cap="none">
                <a:solidFill>
                  <a:schemeClr val="accent1"/>
                </a:solidFill>
                <a:latin typeface="Raleway Medium"/>
                <a:ea typeface="Raleway Medium"/>
                <a:cs typeface="Raleway Medium"/>
                <a:sym typeface="Raleway Medium"/>
              </a:defRPr>
            </a:lvl3pPr>
            <a:lvl4pPr marL="1828800" marR="0" lvl="3" indent="-304800" algn="ctr" rtl="0">
              <a:lnSpc>
                <a:spcPct val="100000"/>
              </a:lnSpc>
              <a:spcBef>
                <a:spcPts val="0"/>
              </a:spcBef>
              <a:spcAft>
                <a:spcPts val="0"/>
              </a:spcAft>
              <a:buClr>
                <a:srgbClr val="142850"/>
              </a:buClr>
              <a:buSzPts val="1600"/>
              <a:buFont typeface="Red Hat Text"/>
              <a:buChar char="●"/>
              <a:defRPr sz="1600" b="0" i="0" u="none" strike="noStrike" cap="none">
                <a:solidFill>
                  <a:schemeClr val="accent1"/>
                </a:solidFill>
                <a:latin typeface="Raleway Medium"/>
                <a:ea typeface="Raleway Medium"/>
                <a:cs typeface="Raleway Medium"/>
                <a:sym typeface="Raleway Medium"/>
              </a:defRPr>
            </a:lvl4pPr>
            <a:lvl5pPr marL="2286000" marR="0" lvl="4" indent="-304800" algn="ctr" rtl="0">
              <a:lnSpc>
                <a:spcPct val="100000"/>
              </a:lnSpc>
              <a:spcBef>
                <a:spcPts val="0"/>
              </a:spcBef>
              <a:spcAft>
                <a:spcPts val="0"/>
              </a:spcAft>
              <a:buClr>
                <a:srgbClr val="142850"/>
              </a:buClr>
              <a:buSzPts val="1600"/>
              <a:buFont typeface="Red Hat Text"/>
              <a:buChar char="○"/>
              <a:defRPr sz="1600" b="0" i="0" u="none" strike="noStrike" cap="none">
                <a:solidFill>
                  <a:schemeClr val="accent1"/>
                </a:solidFill>
                <a:latin typeface="Raleway Medium"/>
                <a:ea typeface="Raleway Medium"/>
                <a:cs typeface="Raleway Medium"/>
                <a:sym typeface="Raleway Medium"/>
              </a:defRPr>
            </a:lvl5pPr>
            <a:lvl6pPr marL="2743200" marR="0" lvl="5" indent="-304800" algn="ctr" rtl="0">
              <a:lnSpc>
                <a:spcPct val="100000"/>
              </a:lnSpc>
              <a:spcBef>
                <a:spcPts val="0"/>
              </a:spcBef>
              <a:spcAft>
                <a:spcPts val="0"/>
              </a:spcAft>
              <a:buClr>
                <a:srgbClr val="142850"/>
              </a:buClr>
              <a:buSzPts val="1600"/>
              <a:buFont typeface="Red Hat Text"/>
              <a:buChar char="■"/>
              <a:defRPr sz="1600" b="0" i="0" u="none" strike="noStrike" cap="none">
                <a:solidFill>
                  <a:schemeClr val="accent1"/>
                </a:solidFill>
                <a:latin typeface="Raleway Medium"/>
                <a:ea typeface="Raleway Medium"/>
                <a:cs typeface="Raleway Medium"/>
                <a:sym typeface="Raleway Medium"/>
              </a:defRPr>
            </a:lvl6pPr>
            <a:lvl7pPr marL="3200400" marR="0" lvl="6" indent="-304800" algn="ctr" rtl="0">
              <a:lnSpc>
                <a:spcPct val="100000"/>
              </a:lnSpc>
              <a:spcBef>
                <a:spcPts val="0"/>
              </a:spcBef>
              <a:spcAft>
                <a:spcPts val="0"/>
              </a:spcAft>
              <a:buClr>
                <a:srgbClr val="142850"/>
              </a:buClr>
              <a:buSzPts val="1600"/>
              <a:buFont typeface="Red Hat Text"/>
              <a:buChar char="●"/>
              <a:defRPr sz="1600" b="0" i="0" u="none" strike="noStrike" cap="none">
                <a:solidFill>
                  <a:schemeClr val="accent1"/>
                </a:solidFill>
                <a:latin typeface="Raleway Medium"/>
                <a:ea typeface="Raleway Medium"/>
                <a:cs typeface="Raleway Medium"/>
                <a:sym typeface="Raleway Medium"/>
              </a:defRPr>
            </a:lvl7pPr>
            <a:lvl8pPr marL="3657600" marR="0" lvl="7" indent="-304800" algn="ctr" rtl="0">
              <a:lnSpc>
                <a:spcPct val="100000"/>
              </a:lnSpc>
              <a:spcBef>
                <a:spcPts val="0"/>
              </a:spcBef>
              <a:spcAft>
                <a:spcPts val="0"/>
              </a:spcAft>
              <a:buClr>
                <a:srgbClr val="142850"/>
              </a:buClr>
              <a:buSzPts val="1600"/>
              <a:buFont typeface="Red Hat Text"/>
              <a:buChar char="○"/>
              <a:defRPr sz="1600" b="0" i="0" u="none" strike="noStrike" cap="none">
                <a:solidFill>
                  <a:schemeClr val="accent1"/>
                </a:solidFill>
                <a:latin typeface="Raleway Medium"/>
                <a:ea typeface="Raleway Medium"/>
                <a:cs typeface="Raleway Medium"/>
                <a:sym typeface="Raleway Medium"/>
              </a:defRPr>
            </a:lvl8pPr>
            <a:lvl9pPr marL="4114800" marR="0" lvl="8" indent="-304800" algn="ctr" rtl="0">
              <a:lnSpc>
                <a:spcPct val="100000"/>
              </a:lnSpc>
              <a:spcBef>
                <a:spcPts val="0"/>
              </a:spcBef>
              <a:spcAft>
                <a:spcPts val="0"/>
              </a:spcAft>
              <a:buClr>
                <a:srgbClr val="142850"/>
              </a:buClr>
              <a:buSzPts val="1600"/>
              <a:buFont typeface="Red Hat Text"/>
              <a:buChar char="■"/>
              <a:defRPr sz="1600" b="0" i="0" u="none" strike="noStrike" cap="none">
                <a:solidFill>
                  <a:schemeClr val="accent1"/>
                </a:solidFill>
                <a:latin typeface="Raleway Medium"/>
                <a:ea typeface="Raleway Medium"/>
                <a:cs typeface="Raleway Medium"/>
                <a:sym typeface="Raleway Medium"/>
              </a:defRPr>
            </a:lvl9pPr>
          </a:lstStyle>
          <a:p>
            <a:pPr marL="0" indent="0" algn="ctr">
              <a:buFont typeface="Open Sans"/>
              <a:buNone/>
            </a:pPr>
            <a:r>
              <a:rPr lang="en-US" dirty="0"/>
              <a:t>6. </a:t>
            </a:r>
            <a:r>
              <a:rPr lang="mn-MN" dirty="0"/>
              <a:t>Бүртгүүлэх</a:t>
            </a:r>
            <a:endParaRPr lang="en-US" dirty="0"/>
          </a:p>
        </p:txBody>
      </p:sp>
      <p:pic>
        <p:nvPicPr>
          <p:cNvPr id="8" name="Picture 7">
            <a:extLst>
              <a:ext uri="{FF2B5EF4-FFF2-40B4-BE49-F238E27FC236}">
                <a16:creationId xmlns:a16="http://schemas.microsoft.com/office/drawing/2014/main" id="{0A7E2667-D85B-8B7F-C03C-3E9BF72CD796}"/>
              </a:ext>
            </a:extLst>
          </p:cNvPr>
          <p:cNvPicPr>
            <a:picLocks noChangeAspect="1"/>
          </p:cNvPicPr>
          <p:nvPr/>
        </p:nvPicPr>
        <p:blipFill>
          <a:blip r:embed="rId3"/>
          <a:stretch>
            <a:fillRect/>
          </a:stretch>
        </p:blipFill>
        <p:spPr>
          <a:xfrm>
            <a:off x="220796" y="1382821"/>
            <a:ext cx="4197960" cy="1969980"/>
          </a:xfrm>
          <a:prstGeom prst="rect">
            <a:avLst/>
          </a:prstGeom>
        </p:spPr>
      </p:pic>
      <p:pic>
        <p:nvPicPr>
          <p:cNvPr id="11" name="Picture 10">
            <a:extLst>
              <a:ext uri="{FF2B5EF4-FFF2-40B4-BE49-F238E27FC236}">
                <a16:creationId xmlns:a16="http://schemas.microsoft.com/office/drawing/2014/main" id="{C2244123-5D24-93B8-C72D-9751A003E268}"/>
              </a:ext>
            </a:extLst>
          </p:cNvPr>
          <p:cNvPicPr>
            <a:picLocks noChangeAspect="1"/>
          </p:cNvPicPr>
          <p:nvPr/>
        </p:nvPicPr>
        <p:blipFill>
          <a:blip r:embed="rId4"/>
          <a:stretch>
            <a:fillRect/>
          </a:stretch>
        </p:blipFill>
        <p:spPr>
          <a:xfrm>
            <a:off x="4572000" y="1382821"/>
            <a:ext cx="4184028" cy="1969980"/>
          </a:xfrm>
          <a:prstGeom prst="rect">
            <a:avLst/>
          </a:prstGeom>
        </p:spPr>
      </p:pic>
    </p:spTree>
    <p:extLst>
      <p:ext uri="{BB962C8B-B14F-4D97-AF65-F5344CB8AC3E}">
        <p14:creationId xmlns:p14="http://schemas.microsoft.com/office/powerpoint/2010/main" val="79102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111"/>
        <p:cNvGrpSpPr/>
        <p:nvPr/>
      </p:nvGrpSpPr>
      <p:grpSpPr>
        <a:xfrm>
          <a:off x="0" y="0"/>
          <a:ext cx="0" cy="0"/>
          <a:chOff x="0" y="0"/>
          <a:chExt cx="0" cy="0"/>
        </a:xfrm>
      </p:grpSpPr>
      <p:sp>
        <p:nvSpPr>
          <p:cNvPr id="2" name="Google Shape;356;p37">
            <a:extLst>
              <a:ext uri="{FF2B5EF4-FFF2-40B4-BE49-F238E27FC236}">
                <a16:creationId xmlns:a16="http://schemas.microsoft.com/office/drawing/2014/main" id="{912F88C8-A1E0-A516-2B8B-6F49CEE71DE2}"/>
              </a:ext>
            </a:extLst>
          </p:cNvPr>
          <p:cNvSpPr txBox="1">
            <a:spLocks/>
          </p:cNvSpPr>
          <p:nvPr/>
        </p:nvSpPr>
        <p:spPr>
          <a:xfrm>
            <a:off x="373486" y="3760680"/>
            <a:ext cx="4369500" cy="75747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accent1"/>
              </a:buClr>
              <a:buSzPts val="1800"/>
              <a:buFont typeface="Open Sans"/>
              <a:buChar char="●"/>
              <a:defRPr sz="1600" b="0" i="0" u="none" strike="noStrike" cap="none">
                <a:solidFill>
                  <a:schemeClr val="accent1"/>
                </a:solidFill>
                <a:latin typeface="Raleway Medium"/>
                <a:ea typeface="Raleway Medium"/>
                <a:cs typeface="Raleway Medium"/>
                <a:sym typeface="Raleway Medium"/>
              </a:defRPr>
            </a:lvl1pPr>
            <a:lvl2pPr marL="914400" marR="0" lvl="1" indent="-304800" algn="ctr" rtl="0">
              <a:lnSpc>
                <a:spcPct val="100000"/>
              </a:lnSpc>
              <a:spcBef>
                <a:spcPts val="0"/>
              </a:spcBef>
              <a:spcAft>
                <a:spcPts val="0"/>
              </a:spcAft>
              <a:buClr>
                <a:srgbClr val="142850"/>
              </a:buClr>
              <a:buSzPts val="1600"/>
              <a:buFont typeface="Red Hat Text"/>
              <a:buChar char="○"/>
              <a:defRPr sz="1600" b="0" i="0" u="none" strike="noStrike" cap="none">
                <a:solidFill>
                  <a:schemeClr val="accent1"/>
                </a:solidFill>
                <a:latin typeface="Raleway Medium"/>
                <a:ea typeface="Raleway Medium"/>
                <a:cs typeface="Raleway Medium"/>
                <a:sym typeface="Raleway Medium"/>
              </a:defRPr>
            </a:lvl2pPr>
            <a:lvl3pPr marL="1371600" marR="0" lvl="2" indent="-304800" algn="ctr" rtl="0">
              <a:lnSpc>
                <a:spcPct val="100000"/>
              </a:lnSpc>
              <a:spcBef>
                <a:spcPts val="0"/>
              </a:spcBef>
              <a:spcAft>
                <a:spcPts val="0"/>
              </a:spcAft>
              <a:buClr>
                <a:srgbClr val="142850"/>
              </a:buClr>
              <a:buSzPts val="1600"/>
              <a:buFont typeface="Red Hat Text"/>
              <a:buChar char="■"/>
              <a:defRPr sz="1600" b="0" i="0" u="none" strike="noStrike" cap="none">
                <a:solidFill>
                  <a:schemeClr val="accent1"/>
                </a:solidFill>
                <a:latin typeface="Raleway Medium"/>
                <a:ea typeface="Raleway Medium"/>
                <a:cs typeface="Raleway Medium"/>
                <a:sym typeface="Raleway Medium"/>
              </a:defRPr>
            </a:lvl3pPr>
            <a:lvl4pPr marL="1828800" marR="0" lvl="3" indent="-304800" algn="ctr" rtl="0">
              <a:lnSpc>
                <a:spcPct val="100000"/>
              </a:lnSpc>
              <a:spcBef>
                <a:spcPts val="0"/>
              </a:spcBef>
              <a:spcAft>
                <a:spcPts val="0"/>
              </a:spcAft>
              <a:buClr>
                <a:srgbClr val="142850"/>
              </a:buClr>
              <a:buSzPts val="1600"/>
              <a:buFont typeface="Red Hat Text"/>
              <a:buChar char="●"/>
              <a:defRPr sz="1600" b="0" i="0" u="none" strike="noStrike" cap="none">
                <a:solidFill>
                  <a:schemeClr val="accent1"/>
                </a:solidFill>
                <a:latin typeface="Raleway Medium"/>
                <a:ea typeface="Raleway Medium"/>
                <a:cs typeface="Raleway Medium"/>
                <a:sym typeface="Raleway Medium"/>
              </a:defRPr>
            </a:lvl4pPr>
            <a:lvl5pPr marL="2286000" marR="0" lvl="4" indent="-304800" algn="ctr" rtl="0">
              <a:lnSpc>
                <a:spcPct val="100000"/>
              </a:lnSpc>
              <a:spcBef>
                <a:spcPts val="0"/>
              </a:spcBef>
              <a:spcAft>
                <a:spcPts val="0"/>
              </a:spcAft>
              <a:buClr>
                <a:srgbClr val="142850"/>
              </a:buClr>
              <a:buSzPts val="1600"/>
              <a:buFont typeface="Red Hat Text"/>
              <a:buChar char="○"/>
              <a:defRPr sz="1600" b="0" i="0" u="none" strike="noStrike" cap="none">
                <a:solidFill>
                  <a:schemeClr val="accent1"/>
                </a:solidFill>
                <a:latin typeface="Raleway Medium"/>
                <a:ea typeface="Raleway Medium"/>
                <a:cs typeface="Raleway Medium"/>
                <a:sym typeface="Raleway Medium"/>
              </a:defRPr>
            </a:lvl5pPr>
            <a:lvl6pPr marL="2743200" marR="0" lvl="5" indent="-304800" algn="ctr" rtl="0">
              <a:lnSpc>
                <a:spcPct val="100000"/>
              </a:lnSpc>
              <a:spcBef>
                <a:spcPts val="0"/>
              </a:spcBef>
              <a:spcAft>
                <a:spcPts val="0"/>
              </a:spcAft>
              <a:buClr>
                <a:srgbClr val="142850"/>
              </a:buClr>
              <a:buSzPts val="1600"/>
              <a:buFont typeface="Red Hat Text"/>
              <a:buChar char="■"/>
              <a:defRPr sz="1600" b="0" i="0" u="none" strike="noStrike" cap="none">
                <a:solidFill>
                  <a:schemeClr val="accent1"/>
                </a:solidFill>
                <a:latin typeface="Raleway Medium"/>
                <a:ea typeface="Raleway Medium"/>
                <a:cs typeface="Raleway Medium"/>
                <a:sym typeface="Raleway Medium"/>
              </a:defRPr>
            </a:lvl6pPr>
            <a:lvl7pPr marL="3200400" marR="0" lvl="6" indent="-304800" algn="ctr" rtl="0">
              <a:lnSpc>
                <a:spcPct val="100000"/>
              </a:lnSpc>
              <a:spcBef>
                <a:spcPts val="0"/>
              </a:spcBef>
              <a:spcAft>
                <a:spcPts val="0"/>
              </a:spcAft>
              <a:buClr>
                <a:srgbClr val="142850"/>
              </a:buClr>
              <a:buSzPts val="1600"/>
              <a:buFont typeface="Red Hat Text"/>
              <a:buChar char="●"/>
              <a:defRPr sz="1600" b="0" i="0" u="none" strike="noStrike" cap="none">
                <a:solidFill>
                  <a:schemeClr val="accent1"/>
                </a:solidFill>
                <a:latin typeface="Raleway Medium"/>
                <a:ea typeface="Raleway Medium"/>
                <a:cs typeface="Raleway Medium"/>
                <a:sym typeface="Raleway Medium"/>
              </a:defRPr>
            </a:lvl7pPr>
            <a:lvl8pPr marL="3657600" marR="0" lvl="7" indent="-304800" algn="ctr" rtl="0">
              <a:lnSpc>
                <a:spcPct val="100000"/>
              </a:lnSpc>
              <a:spcBef>
                <a:spcPts val="0"/>
              </a:spcBef>
              <a:spcAft>
                <a:spcPts val="0"/>
              </a:spcAft>
              <a:buClr>
                <a:srgbClr val="142850"/>
              </a:buClr>
              <a:buSzPts val="1600"/>
              <a:buFont typeface="Red Hat Text"/>
              <a:buChar char="○"/>
              <a:defRPr sz="1600" b="0" i="0" u="none" strike="noStrike" cap="none">
                <a:solidFill>
                  <a:schemeClr val="accent1"/>
                </a:solidFill>
                <a:latin typeface="Raleway Medium"/>
                <a:ea typeface="Raleway Medium"/>
                <a:cs typeface="Raleway Medium"/>
                <a:sym typeface="Raleway Medium"/>
              </a:defRPr>
            </a:lvl8pPr>
            <a:lvl9pPr marL="4114800" marR="0" lvl="8" indent="-304800" algn="ctr" rtl="0">
              <a:lnSpc>
                <a:spcPct val="100000"/>
              </a:lnSpc>
              <a:spcBef>
                <a:spcPts val="0"/>
              </a:spcBef>
              <a:spcAft>
                <a:spcPts val="0"/>
              </a:spcAft>
              <a:buClr>
                <a:srgbClr val="142850"/>
              </a:buClr>
              <a:buSzPts val="1600"/>
              <a:buFont typeface="Red Hat Text"/>
              <a:buChar char="■"/>
              <a:defRPr sz="1600" b="0" i="0" u="none" strike="noStrike" cap="none">
                <a:solidFill>
                  <a:schemeClr val="accent1"/>
                </a:solidFill>
                <a:latin typeface="Raleway Medium"/>
                <a:ea typeface="Raleway Medium"/>
                <a:cs typeface="Raleway Medium"/>
                <a:sym typeface="Raleway Medium"/>
              </a:defRPr>
            </a:lvl9pPr>
          </a:lstStyle>
          <a:p>
            <a:pPr marL="0" indent="0" algn="ctr">
              <a:buFont typeface="Open Sans"/>
              <a:buNone/>
            </a:pPr>
            <a:r>
              <a:rPr lang="en-US" dirty="0"/>
              <a:t>7. </a:t>
            </a:r>
            <a:r>
              <a:rPr lang="mn-MN" dirty="0"/>
              <a:t>Нэвтэрсэн</a:t>
            </a:r>
            <a:r>
              <a:rPr lang="en-US" dirty="0"/>
              <a:t> </a:t>
            </a:r>
          </a:p>
        </p:txBody>
      </p:sp>
      <p:sp>
        <p:nvSpPr>
          <p:cNvPr id="5" name="Google Shape;356;p37">
            <a:extLst>
              <a:ext uri="{FF2B5EF4-FFF2-40B4-BE49-F238E27FC236}">
                <a16:creationId xmlns:a16="http://schemas.microsoft.com/office/drawing/2014/main" id="{071B6F0E-0083-A368-7B84-56A6D8285295}"/>
              </a:ext>
            </a:extLst>
          </p:cNvPr>
          <p:cNvSpPr txBox="1">
            <a:spLocks/>
          </p:cNvSpPr>
          <p:nvPr/>
        </p:nvSpPr>
        <p:spPr>
          <a:xfrm>
            <a:off x="4183486" y="3760680"/>
            <a:ext cx="4369500" cy="75747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accent1"/>
              </a:buClr>
              <a:buSzPts val="1800"/>
              <a:buFont typeface="Open Sans"/>
              <a:buChar char="●"/>
              <a:defRPr sz="1600" b="0" i="0" u="none" strike="noStrike" cap="none">
                <a:solidFill>
                  <a:schemeClr val="accent1"/>
                </a:solidFill>
                <a:latin typeface="Raleway Medium"/>
                <a:ea typeface="Raleway Medium"/>
                <a:cs typeface="Raleway Medium"/>
                <a:sym typeface="Raleway Medium"/>
              </a:defRPr>
            </a:lvl1pPr>
            <a:lvl2pPr marL="914400" marR="0" lvl="1" indent="-304800" algn="ctr" rtl="0">
              <a:lnSpc>
                <a:spcPct val="100000"/>
              </a:lnSpc>
              <a:spcBef>
                <a:spcPts val="0"/>
              </a:spcBef>
              <a:spcAft>
                <a:spcPts val="0"/>
              </a:spcAft>
              <a:buClr>
                <a:srgbClr val="142850"/>
              </a:buClr>
              <a:buSzPts val="1600"/>
              <a:buFont typeface="Red Hat Text"/>
              <a:buChar char="○"/>
              <a:defRPr sz="1600" b="0" i="0" u="none" strike="noStrike" cap="none">
                <a:solidFill>
                  <a:schemeClr val="accent1"/>
                </a:solidFill>
                <a:latin typeface="Raleway Medium"/>
                <a:ea typeface="Raleway Medium"/>
                <a:cs typeface="Raleway Medium"/>
                <a:sym typeface="Raleway Medium"/>
              </a:defRPr>
            </a:lvl2pPr>
            <a:lvl3pPr marL="1371600" marR="0" lvl="2" indent="-304800" algn="ctr" rtl="0">
              <a:lnSpc>
                <a:spcPct val="100000"/>
              </a:lnSpc>
              <a:spcBef>
                <a:spcPts val="0"/>
              </a:spcBef>
              <a:spcAft>
                <a:spcPts val="0"/>
              </a:spcAft>
              <a:buClr>
                <a:srgbClr val="142850"/>
              </a:buClr>
              <a:buSzPts val="1600"/>
              <a:buFont typeface="Red Hat Text"/>
              <a:buChar char="■"/>
              <a:defRPr sz="1600" b="0" i="0" u="none" strike="noStrike" cap="none">
                <a:solidFill>
                  <a:schemeClr val="accent1"/>
                </a:solidFill>
                <a:latin typeface="Raleway Medium"/>
                <a:ea typeface="Raleway Medium"/>
                <a:cs typeface="Raleway Medium"/>
                <a:sym typeface="Raleway Medium"/>
              </a:defRPr>
            </a:lvl3pPr>
            <a:lvl4pPr marL="1828800" marR="0" lvl="3" indent="-304800" algn="ctr" rtl="0">
              <a:lnSpc>
                <a:spcPct val="100000"/>
              </a:lnSpc>
              <a:spcBef>
                <a:spcPts val="0"/>
              </a:spcBef>
              <a:spcAft>
                <a:spcPts val="0"/>
              </a:spcAft>
              <a:buClr>
                <a:srgbClr val="142850"/>
              </a:buClr>
              <a:buSzPts val="1600"/>
              <a:buFont typeface="Red Hat Text"/>
              <a:buChar char="●"/>
              <a:defRPr sz="1600" b="0" i="0" u="none" strike="noStrike" cap="none">
                <a:solidFill>
                  <a:schemeClr val="accent1"/>
                </a:solidFill>
                <a:latin typeface="Raleway Medium"/>
                <a:ea typeface="Raleway Medium"/>
                <a:cs typeface="Raleway Medium"/>
                <a:sym typeface="Raleway Medium"/>
              </a:defRPr>
            </a:lvl4pPr>
            <a:lvl5pPr marL="2286000" marR="0" lvl="4" indent="-304800" algn="ctr" rtl="0">
              <a:lnSpc>
                <a:spcPct val="100000"/>
              </a:lnSpc>
              <a:spcBef>
                <a:spcPts val="0"/>
              </a:spcBef>
              <a:spcAft>
                <a:spcPts val="0"/>
              </a:spcAft>
              <a:buClr>
                <a:srgbClr val="142850"/>
              </a:buClr>
              <a:buSzPts val="1600"/>
              <a:buFont typeface="Red Hat Text"/>
              <a:buChar char="○"/>
              <a:defRPr sz="1600" b="0" i="0" u="none" strike="noStrike" cap="none">
                <a:solidFill>
                  <a:schemeClr val="accent1"/>
                </a:solidFill>
                <a:latin typeface="Raleway Medium"/>
                <a:ea typeface="Raleway Medium"/>
                <a:cs typeface="Raleway Medium"/>
                <a:sym typeface="Raleway Medium"/>
              </a:defRPr>
            </a:lvl5pPr>
            <a:lvl6pPr marL="2743200" marR="0" lvl="5" indent="-304800" algn="ctr" rtl="0">
              <a:lnSpc>
                <a:spcPct val="100000"/>
              </a:lnSpc>
              <a:spcBef>
                <a:spcPts val="0"/>
              </a:spcBef>
              <a:spcAft>
                <a:spcPts val="0"/>
              </a:spcAft>
              <a:buClr>
                <a:srgbClr val="142850"/>
              </a:buClr>
              <a:buSzPts val="1600"/>
              <a:buFont typeface="Red Hat Text"/>
              <a:buChar char="■"/>
              <a:defRPr sz="1600" b="0" i="0" u="none" strike="noStrike" cap="none">
                <a:solidFill>
                  <a:schemeClr val="accent1"/>
                </a:solidFill>
                <a:latin typeface="Raleway Medium"/>
                <a:ea typeface="Raleway Medium"/>
                <a:cs typeface="Raleway Medium"/>
                <a:sym typeface="Raleway Medium"/>
              </a:defRPr>
            </a:lvl6pPr>
            <a:lvl7pPr marL="3200400" marR="0" lvl="6" indent="-304800" algn="ctr" rtl="0">
              <a:lnSpc>
                <a:spcPct val="100000"/>
              </a:lnSpc>
              <a:spcBef>
                <a:spcPts val="0"/>
              </a:spcBef>
              <a:spcAft>
                <a:spcPts val="0"/>
              </a:spcAft>
              <a:buClr>
                <a:srgbClr val="142850"/>
              </a:buClr>
              <a:buSzPts val="1600"/>
              <a:buFont typeface="Red Hat Text"/>
              <a:buChar char="●"/>
              <a:defRPr sz="1600" b="0" i="0" u="none" strike="noStrike" cap="none">
                <a:solidFill>
                  <a:schemeClr val="accent1"/>
                </a:solidFill>
                <a:latin typeface="Raleway Medium"/>
                <a:ea typeface="Raleway Medium"/>
                <a:cs typeface="Raleway Medium"/>
                <a:sym typeface="Raleway Medium"/>
              </a:defRPr>
            </a:lvl7pPr>
            <a:lvl8pPr marL="3657600" marR="0" lvl="7" indent="-304800" algn="ctr" rtl="0">
              <a:lnSpc>
                <a:spcPct val="100000"/>
              </a:lnSpc>
              <a:spcBef>
                <a:spcPts val="0"/>
              </a:spcBef>
              <a:spcAft>
                <a:spcPts val="0"/>
              </a:spcAft>
              <a:buClr>
                <a:srgbClr val="142850"/>
              </a:buClr>
              <a:buSzPts val="1600"/>
              <a:buFont typeface="Red Hat Text"/>
              <a:buChar char="○"/>
              <a:defRPr sz="1600" b="0" i="0" u="none" strike="noStrike" cap="none">
                <a:solidFill>
                  <a:schemeClr val="accent1"/>
                </a:solidFill>
                <a:latin typeface="Raleway Medium"/>
                <a:ea typeface="Raleway Medium"/>
                <a:cs typeface="Raleway Medium"/>
                <a:sym typeface="Raleway Medium"/>
              </a:defRPr>
            </a:lvl8pPr>
            <a:lvl9pPr marL="4114800" marR="0" lvl="8" indent="-304800" algn="ctr" rtl="0">
              <a:lnSpc>
                <a:spcPct val="100000"/>
              </a:lnSpc>
              <a:spcBef>
                <a:spcPts val="0"/>
              </a:spcBef>
              <a:spcAft>
                <a:spcPts val="0"/>
              </a:spcAft>
              <a:buClr>
                <a:srgbClr val="142850"/>
              </a:buClr>
              <a:buSzPts val="1600"/>
              <a:buFont typeface="Red Hat Text"/>
              <a:buChar char="■"/>
              <a:defRPr sz="1600" b="0" i="0" u="none" strike="noStrike" cap="none">
                <a:solidFill>
                  <a:schemeClr val="accent1"/>
                </a:solidFill>
                <a:latin typeface="Raleway Medium"/>
                <a:ea typeface="Raleway Medium"/>
                <a:cs typeface="Raleway Medium"/>
                <a:sym typeface="Raleway Medium"/>
              </a:defRPr>
            </a:lvl9pPr>
          </a:lstStyle>
          <a:p>
            <a:pPr marL="0" indent="0" algn="ctr">
              <a:buFont typeface="Open Sans"/>
              <a:buNone/>
            </a:pPr>
            <a:r>
              <a:rPr lang="en-US" dirty="0"/>
              <a:t>8. </a:t>
            </a:r>
            <a:r>
              <a:rPr lang="mn-MN" dirty="0"/>
              <a:t>Үлгэр удирдах</a:t>
            </a:r>
            <a:endParaRPr lang="en-US" dirty="0"/>
          </a:p>
        </p:txBody>
      </p:sp>
      <p:pic>
        <p:nvPicPr>
          <p:cNvPr id="4" name="Picture 3">
            <a:extLst>
              <a:ext uri="{FF2B5EF4-FFF2-40B4-BE49-F238E27FC236}">
                <a16:creationId xmlns:a16="http://schemas.microsoft.com/office/drawing/2014/main" id="{008C4383-7136-D2BD-CF22-5E59C3112ED8}"/>
              </a:ext>
            </a:extLst>
          </p:cNvPr>
          <p:cNvPicPr>
            <a:picLocks noChangeAspect="1"/>
          </p:cNvPicPr>
          <p:nvPr/>
        </p:nvPicPr>
        <p:blipFill>
          <a:blip r:embed="rId3"/>
          <a:stretch>
            <a:fillRect/>
          </a:stretch>
        </p:blipFill>
        <p:spPr>
          <a:xfrm>
            <a:off x="206998" y="1461810"/>
            <a:ext cx="4216320" cy="2003971"/>
          </a:xfrm>
          <a:prstGeom prst="rect">
            <a:avLst/>
          </a:prstGeom>
        </p:spPr>
      </p:pic>
      <p:pic>
        <p:nvPicPr>
          <p:cNvPr id="7" name="Picture 6">
            <a:extLst>
              <a:ext uri="{FF2B5EF4-FFF2-40B4-BE49-F238E27FC236}">
                <a16:creationId xmlns:a16="http://schemas.microsoft.com/office/drawing/2014/main" id="{1CC61EC7-9855-1021-7F74-E483E0531C3A}"/>
              </a:ext>
            </a:extLst>
          </p:cNvPr>
          <p:cNvPicPr>
            <a:picLocks noChangeAspect="1"/>
          </p:cNvPicPr>
          <p:nvPr/>
        </p:nvPicPr>
        <p:blipFill>
          <a:blip r:embed="rId4"/>
          <a:stretch>
            <a:fillRect/>
          </a:stretch>
        </p:blipFill>
        <p:spPr>
          <a:xfrm>
            <a:off x="4635680" y="1461811"/>
            <a:ext cx="4212112" cy="2003971"/>
          </a:xfrm>
          <a:prstGeom prst="rect">
            <a:avLst/>
          </a:prstGeom>
        </p:spPr>
      </p:pic>
    </p:spTree>
    <p:extLst>
      <p:ext uri="{BB962C8B-B14F-4D97-AF65-F5344CB8AC3E}">
        <p14:creationId xmlns:p14="http://schemas.microsoft.com/office/powerpoint/2010/main" val="25305259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111"/>
        <p:cNvGrpSpPr/>
        <p:nvPr/>
      </p:nvGrpSpPr>
      <p:grpSpPr>
        <a:xfrm>
          <a:off x="0" y="0"/>
          <a:ext cx="0" cy="0"/>
          <a:chOff x="0" y="0"/>
          <a:chExt cx="0" cy="0"/>
        </a:xfrm>
      </p:grpSpPr>
      <p:sp>
        <p:nvSpPr>
          <p:cNvPr id="2" name="Google Shape;356;p37">
            <a:extLst>
              <a:ext uri="{FF2B5EF4-FFF2-40B4-BE49-F238E27FC236}">
                <a16:creationId xmlns:a16="http://schemas.microsoft.com/office/drawing/2014/main" id="{912F88C8-A1E0-A516-2B8B-6F49CEE71DE2}"/>
              </a:ext>
            </a:extLst>
          </p:cNvPr>
          <p:cNvSpPr txBox="1">
            <a:spLocks/>
          </p:cNvSpPr>
          <p:nvPr/>
        </p:nvSpPr>
        <p:spPr>
          <a:xfrm>
            <a:off x="373486" y="3760680"/>
            <a:ext cx="4369500" cy="75747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accent1"/>
              </a:buClr>
              <a:buSzPts val="1800"/>
              <a:buFont typeface="Open Sans"/>
              <a:buChar char="●"/>
              <a:defRPr sz="1600" b="0" i="0" u="none" strike="noStrike" cap="none">
                <a:solidFill>
                  <a:schemeClr val="accent1"/>
                </a:solidFill>
                <a:latin typeface="Raleway Medium"/>
                <a:ea typeface="Raleway Medium"/>
                <a:cs typeface="Raleway Medium"/>
                <a:sym typeface="Raleway Medium"/>
              </a:defRPr>
            </a:lvl1pPr>
            <a:lvl2pPr marL="914400" marR="0" lvl="1" indent="-304800" algn="ctr" rtl="0">
              <a:lnSpc>
                <a:spcPct val="100000"/>
              </a:lnSpc>
              <a:spcBef>
                <a:spcPts val="0"/>
              </a:spcBef>
              <a:spcAft>
                <a:spcPts val="0"/>
              </a:spcAft>
              <a:buClr>
                <a:srgbClr val="142850"/>
              </a:buClr>
              <a:buSzPts val="1600"/>
              <a:buFont typeface="Red Hat Text"/>
              <a:buChar char="○"/>
              <a:defRPr sz="1600" b="0" i="0" u="none" strike="noStrike" cap="none">
                <a:solidFill>
                  <a:schemeClr val="accent1"/>
                </a:solidFill>
                <a:latin typeface="Raleway Medium"/>
                <a:ea typeface="Raleway Medium"/>
                <a:cs typeface="Raleway Medium"/>
                <a:sym typeface="Raleway Medium"/>
              </a:defRPr>
            </a:lvl2pPr>
            <a:lvl3pPr marL="1371600" marR="0" lvl="2" indent="-304800" algn="ctr" rtl="0">
              <a:lnSpc>
                <a:spcPct val="100000"/>
              </a:lnSpc>
              <a:spcBef>
                <a:spcPts val="0"/>
              </a:spcBef>
              <a:spcAft>
                <a:spcPts val="0"/>
              </a:spcAft>
              <a:buClr>
                <a:srgbClr val="142850"/>
              </a:buClr>
              <a:buSzPts val="1600"/>
              <a:buFont typeface="Red Hat Text"/>
              <a:buChar char="■"/>
              <a:defRPr sz="1600" b="0" i="0" u="none" strike="noStrike" cap="none">
                <a:solidFill>
                  <a:schemeClr val="accent1"/>
                </a:solidFill>
                <a:latin typeface="Raleway Medium"/>
                <a:ea typeface="Raleway Medium"/>
                <a:cs typeface="Raleway Medium"/>
                <a:sym typeface="Raleway Medium"/>
              </a:defRPr>
            </a:lvl3pPr>
            <a:lvl4pPr marL="1828800" marR="0" lvl="3" indent="-304800" algn="ctr" rtl="0">
              <a:lnSpc>
                <a:spcPct val="100000"/>
              </a:lnSpc>
              <a:spcBef>
                <a:spcPts val="0"/>
              </a:spcBef>
              <a:spcAft>
                <a:spcPts val="0"/>
              </a:spcAft>
              <a:buClr>
                <a:srgbClr val="142850"/>
              </a:buClr>
              <a:buSzPts val="1600"/>
              <a:buFont typeface="Red Hat Text"/>
              <a:buChar char="●"/>
              <a:defRPr sz="1600" b="0" i="0" u="none" strike="noStrike" cap="none">
                <a:solidFill>
                  <a:schemeClr val="accent1"/>
                </a:solidFill>
                <a:latin typeface="Raleway Medium"/>
                <a:ea typeface="Raleway Medium"/>
                <a:cs typeface="Raleway Medium"/>
                <a:sym typeface="Raleway Medium"/>
              </a:defRPr>
            </a:lvl4pPr>
            <a:lvl5pPr marL="2286000" marR="0" lvl="4" indent="-304800" algn="ctr" rtl="0">
              <a:lnSpc>
                <a:spcPct val="100000"/>
              </a:lnSpc>
              <a:spcBef>
                <a:spcPts val="0"/>
              </a:spcBef>
              <a:spcAft>
                <a:spcPts val="0"/>
              </a:spcAft>
              <a:buClr>
                <a:srgbClr val="142850"/>
              </a:buClr>
              <a:buSzPts val="1600"/>
              <a:buFont typeface="Red Hat Text"/>
              <a:buChar char="○"/>
              <a:defRPr sz="1600" b="0" i="0" u="none" strike="noStrike" cap="none">
                <a:solidFill>
                  <a:schemeClr val="accent1"/>
                </a:solidFill>
                <a:latin typeface="Raleway Medium"/>
                <a:ea typeface="Raleway Medium"/>
                <a:cs typeface="Raleway Medium"/>
                <a:sym typeface="Raleway Medium"/>
              </a:defRPr>
            </a:lvl5pPr>
            <a:lvl6pPr marL="2743200" marR="0" lvl="5" indent="-304800" algn="ctr" rtl="0">
              <a:lnSpc>
                <a:spcPct val="100000"/>
              </a:lnSpc>
              <a:spcBef>
                <a:spcPts val="0"/>
              </a:spcBef>
              <a:spcAft>
                <a:spcPts val="0"/>
              </a:spcAft>
              <a:buClr>
                <a:srgbClr val="142850"/>
              </a:buClr>
              <a:buSzPts val="1600"/>
              <a:buFont typeface="Red Hat Text"/>
              <a:buChar char="■"/>
              <a:defRPr sz="1600" b="0" i="0" u="none" strike="noStrike" cap="none">
                <a:solidFill>
                  <a:schemeClr val="accent1"/>
                </a:solidFill>
                <a:latin typeface="Raleway Medium"/>
                <a:ea typeface="Raleway Medium"/>
                <a:cs typeface="Raleway Medium"/>
                <a:sym typeface="Raleway Medium"/>
              </a:defRPr>
            </a:lvl6pPr>
            <a:lvl7pPr marL="3200400" marR="0" lvl="6" indent="-304800" algn="ctr" rtl="0">
              <a:lnSpc>
                <a:spcPct val="100000"/>
              </a:lnSpc>
              <a:spcBef>
                <a:spcPts val="0"/>
              </a:spcBef>
              <a:spcAft>
                <a:spcPts val="0"/>
              </a:spcAft>
              <a:buClr>
                <a:srgbClr val="142850"/>
              </a:buClr>
              <a:buSzPts val="1600"/>
              <a:buFont typeface="Red Hat Text"/>
              <a:buChar char="●"/>
              <a:defRPr sz="1600" b="0" i="0" u="none" strike="noStrike" cap="none">
                <a:solidFill>
                  <a:schemeClr val="accent1"/>
                </a:solidFill>
                <a:latin typeface="Raleway Medium"/>
                <a:ea typeface="Raleway Medium"/>
                <a:cs typeface="Raleway Medium"/>
                <a:sym typeface="Raleway Medium"/>
              </a:defRPr>
            </a:lvl7pPr>
            <a:lvl8pPr marL="3657600" marR="0" lvl="7" indent="-304800" algn="ctr" rtl="0">
              <a:lnSpc>
                <a:spcPct val="100000"/>
              </a:lnSpc>
              <a:spcBef>
                <a:spcPts val="0"/>
              </a:spcBef>
              <a:spcAft>
                <a:spcPts val="0"/>
              </a:spcAft>
              <a:buClr>
                <a:srgbClr val="142850"/>
              </a:buClr>
              <a:buSzPts val="1600"/>
              <a:buFont typeface="Red Hat Text"/>
              <a:buChar char="○"/>
              <a:defRPr sz="1600" b="0" i="0" u="none" strike="noStrike" cap="none">
                <a:solidFill>
                  <a:schemeClr val="accent1"/>
                </a:solidFill>
                <a:latin typeface="Raleway Medium"/>
                <a:ea typeface="Raleway Medium"/>
                <a:cs typeface="Raleway Medium"/>
                <a:sym typeface="Raleway Medium"/>
              </a:defRPr>
            </a:lvl8pPr>
            <a:lvl9pPr marL="4114800" marR="0" lvl="8" indent="-304800" algn="ctr" rtl="0">
              <a:lnSpc>
                <a:spcPct val="100000"/>
              </a:lnSpc>
              <a:spcBef>
                <a:spcPts val="0"/>
              </a:spcBef>
              <a:spcAft>
                <a:spcPts val="0"/>
              </a:spcAft>
              <a:buClr>
                <a:srgbClr val="142850"/>
              </a:buClr>
              <a:buSzPts val="1600"/>
              <a:buFont typeface="Red Hat Text"/>
              <a:buChar char="■"/>
              <a:defRPr sz="1600" b="0" i="0" u="none" strike="noStrike" cap="none">
                <a:solidFill>
                  <a:schemeClr val="accent1"/>
                </a:solidFill>
                <a:latin typeface="Raleway Medium"/>
                <a:ea typeface="Raleway Medium"/>
                <a:cs typeface="Raleway Medium"/>
                <a:sym typeface="Raleway Medium"/>
              </a:defRPr>
            </a:lvl9pPr>
          </a:lstStyle>
          <a:p>
            <a:pPr marL="0" indent="0" algn="ctr">
              <a:buFont typeface="Open Sans"/>
              <a:buNone/>
            </a:pPr>
            <a:r>
              <a:rPr lang="en-US" dirty="0"/>
              <a:t>7. </a:t>
            </a:r>
            <a:r>
              <a:rPr lang="mn-MN" dirty="0"/>
              <a:t>Нэвтэрсэн</a:t>
            </a:r>
            <a:r>
              <a:rPr lang="en-US" dirty="0"/>
              <a:t> </a:t>
            </a:r>
          </a:p>
        </p:txBody>
      </p:sp>
      <p:sp>
        <p:nvSpPr>
          <p:cNvPr id="5" name="Google Shape;356;p37">
            <a:extLst>
              <a:ext uri="{FF2B5EF4-FFF2-40B4-BE49-F238E27FC236}">
                <a16:creationId xmlns:a16="http://schemas.microsoft.com/office/drawing/2014/main" id="{071B6F0E-0083-A368-7B84-56A6D8285295}"/>
              </a:ext>
            </a:extLst>
          </p:cNvPr>
          <p:cNvSpPr txBox="1">
            <a:spLocks/>
          </p:cNvSpPr>
          <p:nvPr/>
        </p:nvSpPr>
        <p:spPr>
          <a:xfrm>
            <a:off x="4183486" y="3760680"/>
            <a:ext cx="4369500" cy="75747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accent1"/>
              </a:buClr>
              <a:buSzPts val="1800"/>
              <a:buFont typeface="Open Sans"/>
              <a:buChar char="●"/>
              <a:defRPr sz="1600" b="0" i="0" u="none" strike="noStrike" cap="none">
                <a:solidFill>
                  <a:schemeClr val="accent1"/>
                </a:solidFill>
                <a:latin typeface="Raleway Medium"/>
                <a:ea typeface="Raleway Medium"/>
                <a:cs typeface="Raleway Medium"/>
                <a:sym typeface="Raleway Medium"/>
              </a:defRPr>
            </a:lvl1pPr>
            <a:lvl2pPr marL="914400" marR="0" lvl="1" indent="-304800" algn="ctr" rtl="0">
              <a:lnSpc>
                <a:spcPct val="100000"/>
              </a:lnSpc>
              <a:spcBef>
                <a:spcPts val="0"/>
              </a:spcBef>
              <a:spcAft>
                <a:spcPts val="0"/>
              </a:spcAft>
              <a:buClr>
                <a:srgbClr val="142850"/>
              </a:buClr>
              <a:buSzPts val="1600"/>
              <a:buFont typeface="Red Hat Text"/>
              <a:buChar char="○"/>
              <a:defRPr sz="1600" b="0" i="0" u="none" strike="noStrike" cap="none">
                <a:solidFill>
                  <a:schemeClr val="accent1"/>
                </a:solidFill>
                <a:latin typeface="Raleway Medium"/>
                <a:ea typeface="Raleway Medium"/>
                <a:cs typeface="Raleway Medium"/>
                <a:sym typeface="Raleway Medium"/>
              </a:defRPr>
            </a:lvl2pPr>
            <a:lvl3pPr marL="1371600" marR="0" lvl="2" indent="-304800" algn="ctr" rtl="0">
              <a:lnSpc>
                <a:spcPct val="100000"/>
              </a:lnSpc>
              <a:spcBef>
                <a:spcPts val="0"/>
              </a:spcBef>
              <a:spcAft>
                <a:spcPts val="0"/>
              </a:spcAft>
              <a:buClr>
                <a:srgbClr val="142850"/>
              </a:buClr>
              <a:buSzPts val="1600"/>
              <a:buFont typeface="Red Hat Text"/>
              <a:buChar char="■"/>
              <a:defRPr sz="1600" b="0" i="0" u="none" strike="noStrike" cap="none">
                <a:solidFill>
                  <a:schemeClr val="accent1"/>
                </a:solidFill>
                <a:latin typeface="Raleway Medium"/>
                <a:ea typeface="Raleway Medium"/>
                <a:cs typeface="Raleway Medium"/>
                <a:sym typeface="Raleway Medium"/>
              </a:defRPr>
            </a:lvl3pPr>
            <a:lvl4pPr marL="1828800" marR="0" lvl="3" indent="-304800" algn="ctr" rtl="0">
              <a:lnSpc>
                <a:spcPct val="100000"/>
              </a:lnSpc>
              <a:spcBef>
                <a:spcPts val="0"/>
              </a:spcBef>
              <a:spcAft>
                <a:spcPts val="0"/>
              </a:spcAft>
              <a:buClr>
                <a:srgbClr val="142850"/>
              </a:buClr>
              <a:buSzPts val="1600"/>
              <a:buFont typeface="Red Hat Text"/>
              <a:buChar char="●"/>
              <a:defRPr sz="1600" b="0" i="0" u="none" strike="noStrike" cap="none">
                <a:solidFill>
                  <a:schemeClr val="accent1"/>
                </a:solidFill>
                <a:latin typeface="Raleway Medium"/>
                <a:ea typeface="Raleway Medium"/>
                <a:cs typeface="Raleway Medium"/>
                <a:sym typeface="Raleway Medium"/>
              </a:defRPr>
            </a:lvl4pPr>
            <a:lvl5pPr marL="2286000" marR="0" lvl="4" indent="-304800" algn="ctr" rtl="0">
              <a:lnSpc>
                <a:spcPct val="100000"/>
              </a:lnSpc>
              <a:spcBef>
                <a:spcPts val="0"/>
              </a:spcBef>
              <a:spcAft>
                <a:spcPts val="0"/>
              </a:spcAft>
              <a:buClr>
                <a:srgbClr val="142850"/>
              </a:buClr>
              <a:buSzPts val="1600"/>
              <a:buFont typeface="Red Hat Text"/>
              <a:buChar char="○"/>
              <a:defRPr sz="1600" b="0" i="0" u="none" strike="noStrike" cap="none">
                <a:solidFill>
                  <a:schemeClr val="accent1"/>
                </a:solidFill>
                <a:latin typeface="Raleway Medium"/>
                <a:ea typeface="Raleway Medium"/>
                <a:cs typeface="Raleway Medium"/>
                <a:sym typeface="Raleway Medium"/>
              </a:defRPr>
            </a:lvl5pPr>
            <a:lvl6pPr marL="2743200" marR="0" lvl="5" indent="-304800" algn="ctr" rtl="0">
              <a:lnSpc>
                <a:spcPct val="100000"/>
              </a:lnSpc>
              <a:spcBef>
                <a:spcPts val="0"/>
              </a:spcBef>
              <a:spcAft>
                <a:spcPts val="0"/>
              </a:spcAft>
              <a:buClr>
                <a:srgbClr val="142850"/>
              </a:buClr>
              <a:buSzPts val="1600"/>
              <a:buFont typeface="Red Hat Text"/>
              <a:buChar char="■"/>
              <a:defRPr sz="1600" b="0" i="0" u="none" strike="noStrike" cap="none">
                <a:solidFill>
                  <a:schemeClr val="accent1"/>
                </a:solidFill>
                <a:latin typeface="Raleway Medium"/>
                <a:ea typeface="Raleway Medium"/>
                <a:cs typeface="Raleway Medium"/>
                <a:sym typeface="Raleway Medium"/>
              </a:defRPr>
            </a:lvl6pPr>
            <a:lvl7pPr marL="3200400" marR="0" lvl="6" indent="-304800" algn="ctr" rtl="0">
              <a:lnSpc>
                <a:spcPct val="100000"/>
              </a:lnSpc>
              <a:spcBef>
                <a:spcPts val="0"/>
              </a:spcBef>
              <a:spcAft>
                <a:spcPts val="0"/>
              </a:spcAft>
              <a:buClr>
                <a:srgbClr val="142850"/>
              </a:buClr>
              <a:buSzPts val="1600"/>
              <a:buFont typeface="Red Hat Text"/>
              <a:buChar char="●"/>
              <a:defRPr sz="1600" b="0" i="0" u="none" strike="noStrike" cap="none">
                <a:solidFill>
                  <a:schemeClr val="accent1"/>
                </a:solidFill>
                <a:latin typeface="Raleway Medium"/>
                <a:ea typeface="Raleway Medium"/>
                <a:cs typeface="Raleway Medium"/>
                <a:sym typeface="Raleway Medium"/>
              </a:defRPr>
            </a:lvl7pPr>
            <a:lvl8pPr marL="3657600" marR="0" lvl="7" indent="-304800" algn="ctr" rtl="0">
              <a:lnSpc>
                <a:spcPct val="100000"/>
              </a:lnSpc>
              <a:spcBef>
                <a:spcPts val="0"/>
              </a:spcBef>
              <a:spcAft>
                <a:spcPts val="0"/>
              </a:spcAft>
              <a:buClr>
                <a:srgbClr val="142850"/>
              </a:buClr>
              <a:buSzPts val="1600"/>
              <a:buFont typeface="Red Hat Text"/>
              <a:buChar char="○"/>
              <a:defRPr sz="1600" b="0" i="0" u="none" strike="noStrike" cap="none">
                <a:solidFill>
                  <a:schemeClr val="accent1"/>
                </a:solidFill>
                <a:latin typeface="Raleway Medium"/>
                <a:ea typeface="Raleway Medium"/>
                <a:cs typeface="Raleway Medium"/>
                <a:sym typeface="Raleway Medium"/>
              </a:defRPr>
            </a:lvl8pPr>
            <a:lvl9pPr marL="4114800" marR="0" lvl="8" indent="-304800" algn="ctr" rtl="0">
              <a:lnSpc>
                <a:spcPct val="100000"/>
              </a:lnSpc>
              <a:spcBef>
                <a:spcPts val="0"/>
              </a:spcBef>
              <a:spcAft>
                <a:spcPts val="0"/>
              </a:spcAft>
              <a:buClr>
                <a:srgbClr val="142850"/>
              </a:buClr>
              <a:buSzPts val="1600"/>
              <a:buFont typeface="Red Hat Text"/>
              <a:buChar char="■"/>
              <a:defRPr sz="1600" b="0" i="0" u="none" strike="noStrike" cap="none">
                <a:solidFill>
                  <a:schemeClr val="accent1"/>
                </a:solidFill>
                <a:latin typeface="Raleway Medium"/>
                <a:ea typeface="Raleway Medium"/>
                <a:cs typeface="Raleway Medium"/>
                <a:sym typeface="Raleway Medium"/>
              </a:defRPr>
            </a:lvl9pPr>
          </a:lstStyle>
          <a:p>
            <a:pPr marL="0" indent="0" algn="ctr">
              <a:buFont typeface="Open Sans"/>
              <a:buNone/>
            </a:pPr>
            <a:r>
              <a:rPr lang="en-US" dirty="0"/>
              <a:t>8. </a:t>
            </a:r>
            <a:r>
              <a:rPr lang="mn-MN" dirty="0"/>
              <a:t>Үлгэр удирдах</a:t>
            </a:r>
            <a:endParaRPr lang="en-US" dirty="0"/>
          </a:p>
        </p:txBody>
      </p:sp>
      <p:pic>
        <p:nvPicPr>
          <p:cNvPr id="4" name="Picture 3">
            <a:extLst>
              <a:ext uri="{FF2B5EF4-FFF2-40B4-BE49-F238E27FC236}">
                <a16:creationId xmlns:a16="http://schemas.microsoft.com/office/drawing/2014/main" id="{008C4383-7136-D2BD-CF22-5E59C3112ED8}"/>
              </a:ext>
            </a:extLst>
          </p:cNvPr>
          <p:cNvPicPr>
            <a:picLocks noChangeAspect="1"/>
          </p:cNvPicPr>
          <p:nvPr/>
        </p:nvPicPr>
        <p:blipFill>
          <a:blip r:embed="rId3"/>
          <a:stretch>
            <a:fillRect/>
          </a:stretch>
        </p:blipFill>
        <p:spPr>
          <a:xfrm>
            <a:off x="206998" y="1461810"/>
            <a:ext cx="4216320" cy="2003971"/>
          </a:xfrm>
          <a:prstGeom prst="rect">
            <a:avLst/>
          </a:prstGeom>
        </p:spPr>
      </p:pic>
      <p:pic>
        <p:nvPicPr>
          <p:cNvPr id="7" name="Picture 6">
            <a:extLst>
              <a:ext uri="{FF2B5EF4-FFF2-40B4-BE49-F238E27FC236}">
                <a16:creationId xmlns:a16="http://schemas.microsoft.com/office/drawing/2014/main" id="{1CC61EC7-9855-1021-7F74-E483E0531C3A}"/>
              </a:ext>
            </a:extLst>
          </p:cNvPr>
          <p:cNvPicPr>
            <a:picLocks noChangeAspect="1"/>
          </p:cNvPicPr>
          <p:nvPr/>
        </p:nvPicPr>
        <p:blipFill>
          <a:blip r:embed="rId4"/>
          <a:stretch>
            <a:fillRect/>
          </a:stretch>
        </p:blipFill>
        <p:spPr>
          <a:xfrm>
            <a:off x="4635680" y="1461811"/>
            <a:ext cx="4212112" cy="2003971"/>
          </a:xfrm>
          <a:prstGeom prst="rect">
            <a:avLst/>
          </a:prstGeom>
        </p:spPr>
      </p:pic>
    </p:spTree>
    <p:extLst>
      <p:ext uri="{BB962C8B-B14F-4D97-AF65-F5344CB8AC3E}">
        <p14:creationId xmlns:p14="http://schemas.microsoft.com/office/powerpoint/2010/main" val="21539595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111"/>
        <p:cNvGrpSpPr/>
        <p:nvPr/>
      </p:nvGrpSpPr>
      <p:grpSpPr>
        <a:xfrm>
          <a:off x="0" y="0"/>
          <a:ext cx="0" cy="0"/>
          <a:chOff x="0" y="0"/>
          <a:chExt cx="0" cy="0"/>
        </a:xfrm>
      </p:grpSpPr>
      <p:sp>
        <p:nvSpPr>
          <p:cNvPr id="2" name="Google Shape;356;p37">
            <a:extLst>
              <a:ext uri="{FF2B5EF4-FFF2-40B4-BE49-F238E27FC236}">
                <a16:creationId xmlns:a16="http://schemas.microsoft.com/office/drawing/2014/main" id="{912F88C8-A1E0-A516-2B8B-6F49CEE71DE2}"/>
              </a:ext>
            </a:extLst>
          </p:cNvPr>
          <p:cNvSpPr txBox="1">
            <a:spLocks/>
          </p:cNvSpPr>
          <p:nvPr/>
        </p:nvSpPr>
        <p:spPr>
          <a:xfrm>
            <a:off x="373486" y="3760680"/>
            <a:ext cx="4369500" cy="75747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accent1"/>
              </a:buClr>
              <a:buSzPts val="1800"/>
              <a:buFont typeface="Open Sans"/>
              <a:buChar char="●"/>
              <a:defRPr sz="1600" b="0" i="0" u="none" strike="noStrike" cap="none">
                <a:solidFill>
                  <a:schemeClr val="accent1"/>
                </a:solidFill>
                <a:latin typeface="Raleway Medium"/>
                <a:ea typeface="Raleway Medium"/>
                <a:cs typeface="Raleway Medium"/>
                <a:sym typeface="Raleway Medium"/>
              </a:defRPr>
            </a:lvl1pPr>
            <a:lvl2pPr marL="914400" marR="0" lvl="1" indent="-304800" algn="ctr" rtl="0">
              <a:lnSpc>
                <a:spcPct val="100000"/>
              </a:lnSpc>
              <a:spcBef>
                <a:spcPts val="0"/>
              </a:spcBef>
              <a:spcAft>
                <a:spcPts val="0"/>
              </a:spcAft>
              <a:buClr>
                <a:srgbClr val="142850"/>
              </a:buClr>
              <a:buSzPts val="1600"/>
              <a:buFont typeface="Red Hat Text"/>
              <a:buChar char="○"/>
              <a:defRPr sz="1600" b="0" i="0" u="none" strike="noStrike" cap="none">
                <a:solidFill>
                  <a:schemeClr val="accent1"/>
                </a:solidFill>
                <a:latin typeface="Raleway Medium"/>
                <a:ea typeface="Raleway Medium"/>
                <a:cs typeface="Raleway Medium"/>
                <a:sym typeface="Raleway Medium"/>
              </a:defRPr>
            </a:lvl2pPr>
            <a:lvl3pPr marL="1371600" marR="0" lvl="2" indent="-304800" algn="ctr" rtl="0">
              <a:lnSpc>
                <a:spcPct val="100000"/>
              </a:lnSpc>
              <a:spcBef>
                <a:spcPts val="0"/>
              </a:spcBef>
              <a:spcAft>
                <a:spcPts val="0"/>
              </a:spcAft>
              <a:buClr>
                <a:srgbClr val="142850"/>
              </a:buClr>
              <a:buSzPts val="1600"/>
              <a:buFont typeface="Red Hat Text"/>
              <a:buChar char="■"/>
              <a:defRPr sz="1600" b="0" i="0" u="none" strike="noStrike" cap="none">
                <a:solidFill>
                  <a:schemeClr val="accent1"/>
                </a:solidFill>
                <a:latin typeface="Raleway Medium"/>
                <a:ea typeface="Raleway Medium"/>
                <a:cs typeface="Raleway Medium"/>
                <a:sym typeface="Raleway Medium"/>
              </a:defRPr>
            </a:lvl3pPr>
            <a:lvl4pPr marL="1828800" marR="0" lvl="3" indent="-304800" algn="ctr" rtl="0">
              <a:lnSpc>
                <a:spcPct val="100000"/>
              </a:lnSpc>
              <a:spcBef>
                <a:spcPts val="0"/>
              </a:spcBef>
              <a:spcAft>
                <a:spcPts val="0"/>
              </a:spcAft>
              <a:buClr>
                <a:srgbClr val="142850"/>
              </a:buClr>
              <a:buSzPts val="1600"/>
              <a:buFont typeface="Red Hat Text"/>
              <a:buChar char="●"/>
              <a:defRPr sz="1600" b="0" i="0" u="none" strike="noStrike" cap="none">
                <a:solidFill>
                  <a:schemeClr val="accent1"/>
                </a:solidFill>
                <a:latin typeface="Raleway Medium"/>
                <a:ea typeface="Raleway Medium"/>
                <a:cs typeface="Raleway Medium"/>
                <a:sym typeface="Raleway Medium"/>
              </a:defRPr>
            </a:lvl4pPr>
            <a:lvl5pPr marL="2286000" marR="0" lvl="4" indent="-304800" algn="ctr" rtl="0">
              <a:lnSpc>
                <a:spcPct val="100000"/>
              </a:lnSpc>
              <a:spcBef>
                <a:spcPts val="0"/>
              </a:spcBef>
              <a:spcAft>
                <a:spcPts val="0"/>
              </a:spcAft>
              <a:buClr>
                <a:srgbClr val="142850"/>
              </a:buClr>
              <a:buSzPts val="1600"/>
              <a:buFont typeface="Red Hat Text"/>
              <a:buChar char="○"/>
              <a:defRPr sz="1600" b="0" i="0" u="none" strike="noStrike" cap="none">
                <a:solidFill>
                  <a:schemeClr val="accent1"/>
                </a:solidFill>
                <a:latin typeface="Raleway Medium"/>
                <a:ea typeface="Raleway Medium"/>
                <a:cs typeface="Raleway Medium"/>
                <a:sym typeface="Raleway Medium"/>
              </a:defRPr>
            </a:lvl5pPr>
            <a:lvl6pPr marL="2743200" marR="0" lvl="5" indent="-304800" algn="ctr" rtl="0">
              <a:lnSpc>
                <a:spcPct val="100000"/>
              </a:lnSpc>
              <a:spcBef>
                <a:spcPts val="0"/>
              </a:spcBef>
              <a:spcAft>
                <a:spcPts val="0"/>
              </a:spcAft>
              <a:buClr>
                <a:srgbClr val="142850"/>
              </a:buClr>
              <a:buSzPts val="1600"/>
              <a:buFont typeface="Red Hat Text"/>
              <a:buChar char="■"/>
              <a:defRPr sz="1600" b="0" i="0" u="none" strike="noStrike" cap="none">
                <a:solidFill>
                  <a:schemeClr val="accent1"/>
                </a:solidFill>
                <a:latin typeface="Raleway Medium"/>
                <a:ea typeface="Raleway Medium"/>
                <a:cs typeface="Raleway Medium"/>
                <a:sym typeface="Raleway Medium"/>
              </a:defRPr>
            </a:lvl6pPr>
            <a:lvl7pPr marL="3200400" marR="0" lvl="6" indent="-304800" algn="ctr" rtl="0">
              <a:lnSpc>
                <a:spcPct val="100000"/>
              </a:lnSpc>
              <a:spcBef>
                <a:spcPts val="0"/>
              </a:spcBef>
              <a:spcAft>
                <a:spcPts val="0"/>
              </a:spcAft>
              <a:buClr>
                <a:srgbClr val="142850"/>
              </a:buClr>
              <a:buSzPts val="1600"/>
              <a:buFont typeface="Red Hat Text"/>
              <a:buChar char="●"/>
              <a:defRPr sz="1600" b="0" i="0" u="none" strike="noStrike" cap="none">
                <a:solidFill>
                  <a:schemeClr val="accent1"/>
                </a:solidFill>
                <a:latin typeface="Raleway Medium"/>
                <a:ea typeface="Raleway Medium"/>
                <a:cs typeface="Raleway Medium"/>
                <a:sym typeface="Raleway Medium"/>
              </a:defRPr>
            </a:lvl7pPr>
            <a:lvl8pPr marL="3657600" marR="0" lvl="7" indent="-304800" algn="ctr" rtl="0">
              <a:lnSpc>
                <a:spcPct val="100000"/>
              </a:lnSpc>
              <a:spcBef>
                <a:spcPts val="0"/>
              </a:spcBef>
              <a:spcAft>
                <a:spcPts val="0"/>
              </a:spcAft>
              <a:buClr>
                <a:srgbClr val="142850"/>
              </a:buClr>
              <a:buSzPts val="1600"/>
              <a:buFont typeface="Red Hat Text"/>
              <a:buChar char="○"/>
              <a:defRPr sz="1600" b="0" i="0" u="none" strike="noStrike" cap="none">
                <a:solidFill>
                  <a:schemeClr val="accent1"/>
                </a:solidFill>
                <a:latin typeface="Raleway Medium"/>
                <a:ea typeface="Raleway Medium"/>
                <a:cs typeface="Raleway Medium"/>
                <a:sym typeface="Raleway Medium"/>
              </a:defRPr>
            </a:lvl8pPr>
            <a:lvl9pPr marL="4114800" marR="0" lvl="8" indent="-304800" algn="ctr" rtl="0">
              <a:lnSpc>
                <a:spcPct val="100000"/>
              </a:lnSpc>
              <a:spcBef>
                <a:spcPts val="0"/>
              </a:spcBef>
              <a:spcAft>
                <a:spcPts val="0"/>
              </a:spcAft>
              <a:buClr>
                <a:srgbClr val="142850"/>
              </a:buClr>
              <a:buSzPts val="1600"/>
              <a:buFont typeface="Red Hat Text"/>
              <a:buChar char="■"/>
              <a:defRPr sz="1600" b="0" i="0" u="none" strike="noStrike" cap="none">
                <a:solidFill>
                  <a:schemeClr val="accent1"/>
                </a:solidFill>
                <a:latin typeface="Raleway Medium"/>
                <a:ea typeface="Raleway Medium"/>
                <a:cs typeface="Raleway Medium"/>
                <a:sym typeface="Raleway Medium"/>
              </a:defRPr>
            </a:lvl9pPr>
          </a:lstStyle>
          <a:p>
            <a:pPr marL="0" indent="0" algn="ctr">
              <a:buFont typeface="Open Sans"/>
              <a:buNone/>
            </a:pPr>
            <a:r>
              <a:rPr lang="en-US" dirty="0"/>
              <a:t>7. </a:t>
            </a:r>
            <a:r>
              <a:rPr lang="mn-MN" dirty="0"/>
              <a:t>Үлгэрүүд</a:t>
            </a:r>
            <a:r>
              <a:rPr lang="en-US" dirty="0"/>
              <a:t> </a:t>
            </a:r>
          </a:p>
        </p:txBody>
      </p:sp>
      <p:sp>
        <p:nvSpPr>
          <p:cNvPr id="5" name="Google Shape;356;p37">
            <a:extLst>
              <a:ext uri="{FF2B5EF4-FFF2-40B4-BE49-F238E27FC236}">
                <a16:creationId xmlns:a16="http://schemas.microsoft.com/office/drawing/2014/main" id="{071B6F0E-0083-A368-7B84-56A6D8285295}"/>
              </a:ext>
            </a:extLst>
          </p:cNvPr>
          <p:cNvSpPr txBox="1">
            <a:spLocks/>
          </p:cNvSpPr>
          <p:nvPr/>
        </p:nvSpPr>
        <p:spPr>
          <a:xfrm>
            <a:off x="4183486" y="3760680"/>
            <a:ext cx="4369500" cy="75747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accent1"/>
              </a:buClr>
              <a:buSzPts val="1800"/>
              <a:buFont typeface="Open Sans"/>
              <a:buChar char="●"/>
              <a:defRPr sz="1600" b="0" i="0" u="none" strike="noStrike" cap="none">
                <a:solidFill>
                  <a:schemeClr val="accent1"/>
                </a:solidFill>
                <a:latin typeface="Raleway Medium"/>
                <a:ea typeface="Raleway Medium"/>
                <a:cs typeface="Raleway Medium"/>
                <a:sym typeface="Raleway Medium"/>
              </a:defRPr>
            </a:lvl1pPr>
            <a:lvl2pPr marL="914400" marR="0" lvl="1" indent="-304800" algn="ctr" rtl="0">
              <a:lnSpc>
                <a:spcPct val="100000"/>
              </a:lnSpc>
              <a:spcBef>
                <a:spcPts val="0"/>
              </a:spcBef>
              <a:spcAft>
                <a:spcPts val="0"/>
              </a:spcAft>
              <a:buClr>
                <a:srgbClr val="142850"/>
              </a:buClr>
              <a:buSzPts val="1600"/>
              <a:buFont typeface="Red Hat Text"/>
              <a:buChar char="○"/>
              <a:defRPr sz="1600" b="0" i="0" u="none" strike="noStrike" cap="none">
                <a:solidFill>
                  <a:schemeClr val="accent1"/>
                </a:solidFill>
                <a:latin typeface="Raleway Medium"/>
                <a:ea typeface="Raleway Medium"/>
                <a:cs typeface="Raleway Medium"/>
                <a:sym typeface="Raleway Medium"/>
              </a:defRPr>
            </a:lvl2pPr>
            <a:lvl3pPr marL="1371600" marR="0" lvl="2" indent="-304800" algn="ctr" rtl="0">
              <a:lnSpc>
                <a:spcPct val="100000"/>
              </a:lnSpc>
              <a:spcBef>
                <a:spcPts val="0"/>
              </a:spcBef>
              <a:spcAft>
                <a:spcPts val="0"/>
              </a:spcAft>
              <a:buClr>
                <a:srgbClr val="142850"/>
              </a:buClr>
              <a:buSzPts val="1600"/>
              <a:buFont typeface="Red Hat Text"/>
              <a:buChar char="■"/>
              <a:defRPr sz="1600" b="0" i="0" u="none" strike="noStrike" cap="none">
                <a:solidFill>
                  <a:schemeClr val="accent1"/>
                </a:solidFill>
                <a:latin typeface="Raleway Medium"/>
                <a:ea typeface="Raleway Medium"/>
                <a:cs typeface="Raleway Medium"/>
                <a:sym typeface="Raleway Medium"/>
              </a:defRPr>
            </a:lvl3pPr>
            <a:lvl4pPr marL="1828800" marR="0" lvl="3" indent="-304800" algn="ctr" rtl="0">
              <a:lnSpc>
                <a:spcPct val="100000"/>
              </a:lnSpc>
              <a:spcBef>
                <a:spcPts val="0"/>
              </a:spcBef>
              <a:spcAft>
                <a:spcPts val="0"/>
              </a:spcAft>
              <a:buClr>
                <a:srgbClr val="142850"/>
              </a:buClr>
              <a:buSzPts val="1600"/>
              <a:buFont typeface="Red Hat Text"/>
              <a:buChar char="●"/>
              <a:defRPr sz="1600" b="0" i="0" u="none" strike="noStrike" cap="none">
                <a:solidFill>
                  <a:schemeClr val="accent1"/>
                </a:solidFill>
                <a:latin typeface="Raleway Medium"/>
                <a:ea typeface="Raleway Medium"/>
                <a:cs typeface="Raleway Medium"/>
                <a:sym typeface="Raleway Medium"/>
              </a:defRPr>
            </a:lvl4pPr>
            <a:lvl5pPr marL="2286000" marR="0" lvl="4" indent="-304800" algn="ctr" rtl="0">
              <a:lnSpc>
                <a:spcPct val="100000"/>
              </a:lnSpc>
              <a:spcBef>
                <a:spcPts val="0"/>
              </a:spcBef>
              <a:spcAft>
                <a:spcPts val="0"/>
              </a:spcAft>
              <a:buClr>
                <a:srgbClr val="142850"/>
              </a:buClr>
              <a:buSzPts val="1600"/>
              <a:buFont typeface="Red Hat Text"/>
              <a:buChar char="○"/>
              <a:defRPr sz="1600" b="0" i="0" u="none" strike="noStrike" cap="none">
                <a:solidFill>
                  <a:schemeClr val="accent1"/>
                </a:solidFill>
                <a:latin typeface="Raleway Medium"/>
                <a:ea typeface="Raleway Medium"/>
                <a:cs typeface="Raleway Medium"/>
                <a:sym typeface="Raleway Medium"/>
              </a:defRPr>
            </a:lvl5pPr>
            <a:lvl6pPr marL="2743200" marR="0" lvl="5" indent="-304800" algn="ctr" rtl="0">
              <a:lnSpc>
                <a:spcPct val="100000"/>
              </a:lnSpc>
              <a:spcBef>
                <a:spcPts val="0"/>
              </a:spcBef>
              <a:spcAft>
                <a:spcPts val="0"/>
              </a:spcAft>
              <a:buClr>
                <a:srgbClr val="142850"/>
              </a:buClr>
              <a:buSzPts val="1600"/>
              <a:buFont typeface="Red Hat Text"/>
              <a:buChar char="■"/>
              <a:defRPr sz="1600" b="0" i="0" u="none" strike="noStrike" cap="none">
                <a:solidFill>
                  <a:schemeClr val="accent1"/>
                </a:solidFill>
                <a:latin typeface="Raleway Medium"/>
                <a:ea typeface="Raleway Medium"/>
                <a:cs typeface="Raleway Medium"/>
                <a:sym typeface="Raleway Medium"/>
              </a:defRPr>
            </a:lvl6pPr>
            <a:lvl7pPr marL="3200400" marR="0" lvl="6" indent="-304800" algn="ctr" rtl="0">
              <a:lnSpc>
                <a:spcPct val="100000"/>
              </a:lnSpc>
              <a:spcBef>
                <a:spcPts val="0"/>
              </a:spcBef>
              <a:spcAft>
                <a:spcPts val="0"/>
              </a:spcAft>
              <a:buClr>
                <a:srgbClr val="142850"/>
              </a:buClr>
              <a:buSzPts val="1600"/>
              <a:buFont typeface="Red Hat Text"/>
              <a:buChar char="●"/>
              <a:defRPr sz="1600" b="0" i="0" u="none" strike="noStrike" cap="none">
                <a:solidFill>
                  <a:schemeClr val="accent1"/>
                </a:solidFill>
                <a:latin typeface="Raleway Medium"/>
                <a:ea typeface="Raleway Medium"/>
                <a:cs typeface="Raleway Medium"/>
                <a:sym typeface="Raleway Medium"/>
              </a:defRPr>
            </a:lvl7pPr>
            <a:lvl8pPr marL="3657600" marR="0" lvl="7" indent="-304800" algn="ctr" rtl="0">
              <a:lnSpc>
                <a:spcPct val="100000"/>
              </a:lnSpc>
              <a:spcBef>
                <a:spcPts val="0"/>
              </a:spcBef>
              <a:spcAft>
                <a:spcPts val="0"/>
              </a:spcAft>
              <a:buClr>
                <a:srgbClr val="142850"/>
              </a:buClr>
              <a:buSzPts val="1600"/>
              <a:buFont typeface="Red Hat Text"/>
              <a:buChar char="○"/>
              <a:defRPr sz="1600" b="0" i="0" u="none" strike="noStrike" cap="none">
                <a:solidFill>
                  <a:schemeClr val="accent1"/>
                </a:solidFill>
                <a:latin typeface="Raleway Medium"/>
                <a:ea typeface="Raleway Medium"/>
                <a:cs typeface="Raleway Medium"/>
                <a:sym typeface="Raleway Medium"/>
              </a:defRPr>
            </a:lvl8pPr>
            <a:lvl9pPr marL="4114800" marR="0" lvl="8" indent="-304800" algn="ctr" rtl="0">
              <a:lnSpc>
                <a:spcPct val="100000"/>
              </a:lnSpc>
              <a:spcBef>
                <a:spcPts val="0"/>
              </a:spcBef>
              <a:spcAft>
                <a:spcPts val="0"/>
              </a:spcAft>
              <a:buClr>
                <a:srgbClr val="142850"/>
              </a:buClr>
              <a:buSzPts val="1600"/>
              <a:buFont typeface="Red Hat Text"/>
              <a:buChar char="■"/>
              <a:defRPr sz="1600" b="0" i="0" u="none" strike="noStrike" cap="none">
                <a:solidFill>
                  <a:schemeClr val="accent1"/>
                </a:solidFill>
                <a:latin typeface="Raleway Medium"/>
                <a:ea typeface="Raleway Medium"/>
                <a:cs typeface="Raleway Medium"/>
                <a:sym typeface="Raleway Medium"/>
              </a:defRPr>
            </a:lvl9pPr>
          </a:lstStyle>
          <a:p>
            <a:pPr marL="0" indent="0" algn="ctr">
              <a:buFont typeface="Open Sans"/>
              <a:buNone/>
            </a:pPr>
            <a:r>
              <a:rPr lang="en-US" dirty="0"/>
              <a:t>8. </a:t>
            </a:r>
            <a:r>
              <a:rPr lang="mn-MN" dirty="0"/>
              <a:t>Үлгэр үүсгэх</a:t>
            </a:r>
            <a:endParaRPr lang="en-US" dirty="0"/>
          </a:p>
        </p:txBody>
      </p:sp>
      <p:pic>
        <p:nvPicPr>
          <p:cNvPr id="6" name="Picture 5">
            <a:extLst>
              <a:ext uri="{FF2B5EF4-FFF2-40B4-BE49-F238E27FC236}">
                <a16:creationId xmlns:a16="http://schemas.microsoft.com/office/drawing/2014/main" id="{59140D30-C033-849E-DC94-A19AF92AD2A5}"/>
              </a:ext>
            </a:extLst>
          </p:cNvPr>
          <p:cNvPicPr>
            <a:picLocks noChangeAspect="1"/>
          </p:cNvPicPr>
          <p:nvPr/>
        </p:nvPicPr>
        <p:blipFill>
          <a:blip r:embed="rId3"/>
          <a:stretch>
            <a:fillRect/>
          </a:stretch>
        </p:blipFill>
        <p:spPr>
          <a:xfrm>
            <a:off x="29616" y="1270117"/>
            <a:ext cx="4369500" cy="2082358"/>
          </a:xfrm>
          <a:prstGeom prst="rect">
            <a:avLst/>
          </a:prstGeom>
        </p:spPr>
      </p:pic>
      <p:pic>
        <p:nvPicPr>
          <p:cNvPr id="9" name="Picture 8">
            <a:extLst>
              <a:ext uri="{FF2B5EF4-FFF2-40B4-BE49-F238E27FC236}">
                <a16:creationId xmlns:a16="http://schemas.microsoft.com/office/drawing/2014/main" id="{292D6B09-9EBB-7A4C-D268-CC774C963BEC}"/>
              </a:ext>
            </a:extLst>
          </p:cNvPr>
          <p:cNvPicPr>
            <a:picLocks noChangeAspect="1"/>
          </p:cNvPicPr>
          <p:nvPr/>
        </p:nvPicPr>
        <p:blipFill>
          <a:blip r:embed="rId4"/>
          <a:stretch>
            <a:fillRect/>
          </a:stretch>
        </p:blipFill>
        <p:spPr>
          <a:xfrm>
            <a:off x="4678119" y="1270117"/>
            <a:ext cx="4377578" cy="2082358"/>
          </a:xfrm>
          <a:prstGeom prst="rect">
            <a:avLst/>
          </a:prstGeom>
        </p:spPr>
      </p:pic>
    </p:spTree>
    <p:extLst>
      <p:ext uri="{BB962C8B-B14F-4D97-AF65-F5344CB8AC3E}">
        <p14:creationId xmlns:p14="http://schemas.microsoft.com/office/powerpoint/2010/main" val="368466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111"/>
        <p:cNvGrpSpPr/>
        <p:nvPr/>
      </p:nvGrpSpPr>
      <p:grpSpPr>
        <a:xfrm>
          <a:off x="0" y="0"/>
          <a:ext cx="0" cy="0"/>
          <a:chOff x="0" y="0"/>
          <a:chExt cx="0" cy="0"/>
        </a:xfrm>
      </p:grpSpPr>
      <p:sp>
        <p:nvSpPr>
          <p:cNvPr id="1112" name="Google Shape;1112;p58"/>
          <p:cNvSpPr txBox="1">
            <a:spLocks noGrp="1"/>
          </p:cNvSpPr>
          <p:nvPr>
            <p:ph type="subTitle" idx="1"/>
          </p:nvPr>
        </p:nvSpPr>
        <p:spPr>
          <a:xfrm>
            <a:off x="1263805" y="1040780"/>
            <a:ext cx="6727901" cy="2274849"/>
          </a:xfrm>
          <a:prstGeom prst="rect">
            <a:avLst/>
          </a:prstGeom>
        </p:spPr>
        <p:txBody>
          <a:bodyPr spcFirstLastPara="1" wrap="square" lIns="91425" tIns="91425" rIns="91425" bIns="91425" anchor="ctr" anchorCtr="0">
            <a:noAutofit/>
          </a:bodyPr>
          <a:lstStyle/>
          <a:p>
            <a:pPr marL="0" lvl="0" indent="0" algn="l" rtl="0">
              <a:spcBef>
                <a:spcPts val="1200"/>
              </a:spcBef>
              <a:spcAft>
                <a:spcPts val="0"/>
              </a:spcAft>
              <a:buClr>
                <a:schemeClr val="dk1"/>
              </a:buClr>
              <a:buSzPts val="1100"/>
              <a:buFont typeface="Arial"/>
              <a:buNone/>
            </a:pPr>
            <a:r>
              <a:rPr lang="mn-MN" sz="2200" b="1" dirty="0">
                <a:latin typeface="Montserrat"/>
                <a:ea typeface="Montserrat"/>
                <a:cs typeface="Montserrat"/>
                <a:sym typeface="Montserrat"/>
              </a:rPr>
              <a:t>Дүгнэлт</a:t>
            </a:r>
            <a:endParaRPr lang="en-US" sz="2200" b="1" dirty="0">
              <a:latin typeface="Montserrat"/>
              <a:ea typeface="Montserrat"/>
              <a:cs typeface="Montserrat"/>
              <a:sym typeface="Montserrat"/>
            </a:endParaRPr>
          </a:p>
          <a:p>
            <a:pPr marL="0" lvl="0" indent="0" algn="just" rtl="0">
              <a:spcBef>
                <a:spcPts val="1200"/>
              </a:spcBef>
              <a:spcAft>
                <a:spcPts val="0"/>
              </a:spcAft>
              <a:buClr>
                <a:schemeClr val="dk1"/>
              </a:buClr>
              <a:buSzPts val="1100"/>
              <a:buFont typeface="Arial"/>
              <a:buNone/>
            </a:pPr>
            <a:r>
              <a:rPr lang="mn-MN" dirty="0"/>
              <a:t>Бага насны хүүхдүүд, багш, эцэг эхчүүд хийгээд үлгэр унших шаардлагатай хүн бүрт зориулсан цогц системийн шийдэл хэрэгтэй байгааг анзаарав. Цахим орчинд бага насны дүүдээ үлгэр уншиж өгөхөөр хайлт хийгээд маш цөөхөн систем олдсон. Мөн цогц бус хэрэглэхэд хялбар бус санагдав. Иймд хэрэглэхэд ойлгомжтой хүн бүрийн хэрэгцээнд нийцэхүйц систем хийхээр зорьж энэхүү сэдвийг сонгосон болно.</a:t>
            </a:r>
            <a:endParaRPr lang="mn-MN" b="1" dirty="0">
              <a:solidFill>
                <a:schemeClr val="accent1"/>
              </a:solidFill>
              <a:latin typeface="Montserrat"/>
              <a:ea typeface="Montserrat"/>
              <a:cs typeface="Montserrat"/>
              <a:sym typeface="Montserrat"/>
            </a:endParaRPr>
          </a:p>
        </p:txBody>
      </p:sp>
    </p:spTree>
    <p:extLst>
      <p:ext uri="{BB962C8B-B14F-4D97-AF65-F5344CB8AC3E}">
        <p14:creationId xmlns:p14="http://schemas.microsoft.com/office/powerpoint/2010/main" val="34197937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75E23D4-D5B0-A8E5-FD92-DEB61276AA76}"/>
              </a:ext>
            </a:extLst>
          </p:cNvPr>
          <p:cNvPicPr>
            <a:picLocks noChangeAspect="1"/>
          </p:cNvPicPr>
          <p:nvPr/>
        </p:nvPicPr>
        <p:blipFill>
          <a:blip r:embed="rId2"/>
          <a:stretch>
            <a:fillRect/>
          </a:stretch>
        </p:blipFill>
        <p:spPr>
          <a:xfrm>
            <a:off x="1523" y="0"/>
            <a:ext cx="9140954" cy="5143500"/>
          </a:xfrm>
          <a:prstGeom prst="rect">
            <a:avLst/>
          </a:prstGeom>
        </p:spPr>
      </p:pic>
      <p:sp>
        <p:nvSpPr>
          <p:cNvPr id="5" name="Google Shape;327;p35">
            <a:extLst>
              <a:ext uri="{FF2B5EF4-FFF2-40B4-BE49-F238E27FC236}">
                <a16:creationId xmlns:a16="http://schemas.microsoft.com/office/drawing/2014/main" id="{CF6A03AE-91B1-C651-F005-447DE262A61B}"/>
              </a:ext>
            </a:extLst>
          </p:cNvPr>
          <p:cNvSpPr txBox="1">
            <a:spLocks/>
          </p:cNvSpPr>
          <p:nvPr/>
        </p:nvSpPr>
        <p:spPr>
          <a:xfrm>
            <a:off x="395430" y="1689680"/>
            <a:ext cx="4317817" cy="176413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3"/>
              </a:buClr>
              <a:buSzPts val="3200"/>
              <a:buFont typeface="Montserrat ExtraBold"/>
              <a:buNone/>
              <a:defRPr sz="4000" b="0" i="0" u="none" strike="noStrike" cap="none">
                <a:solidFill>
                  <a:schemeClr val="accen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accent3"/>
              </a:buClr>
              <a:buSzPts val="3200"/>
              <a:buFont typeface="Montserrat ExtraBold"/>
              <a:buNone/>
              <a:defRPr sz="3200" b="0" i="0" u="none" strike="noStrike" cap="none">
                <a:solidFill>
                  <a:schemeClr val="accent3"/>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accent3"/>
              </a:buClr>
              <a:buSzPts val="3200"/>
              <a:buFont typeface="Montserrat ExtraBold"/>
              <a:buNone/>
              <a:defRPr sz="3200" b="0" i="0" u="none" strike="noStrike" cap="none">
                <a:solidFill>
                  <a:schemeClr val="accent3"/>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accent3"/>
              </a:buClr>
              <a:buSzPts val="3200"/>
              <a:buFont typeface="Montserrat ExtraBold"/>
              <a:buNone/>
              <a:defRPr sz="3200" b="0" i="0" u="none" strike="noStrike" cap="none">
                <a:solidFill>
                  <a:schemeClr val="accent3"/>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accent3"/>
              </a:buClr>
              <a:buSzPts val="3200"/>
              <a:buFont typeface="Montserrat ExtraBold"/>
              <a:buNone/>
              <a:defRPr sz="3200" b="0" i="0" u="none" strike="noStrike" cap="none">
                <a:solidFill>
                  <a:schemeClr val="accent3"/>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accent3"/>
              </a:buClr>
              <a:buSzPts val="3200"/>
              <a:buFont typeface="Montserrat ExtraBold"/>
              <a:buNone/>
              <a:defRPr sz="3200" b="0" i="0" u="none" strike="noStrike" cap="none">
                <a:solidFill>
                  <a:schemeClr val="accent3"/>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accent3"/>
              </a:buClr>
              <a:buSzPts val="3200"/>
              <a:buFont typeface="Montserrat ExtraBold"/>
              <a:buNone/>
              <a:defRPr sz="3200" b="0" i="0" u="none" strike="noStrike" cap="none">
                <a:solidFill>
                  <a:schemeClr val="accent3"/>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accent3"/>
              </a:buClr>
              <a:buSzPts val="3200"/>
              <a:buFont typeface="Montserrat ExtraBold"/>
              <a:buNone/>
              <a:defRPr sz="3200" b="0" i="0" u="none" strike="noStrike" cap="none">
                <a:solidFill>
                  <a:schemeClr val="accent3"/>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accent3"/>
              </a:buClr>
              <a:buSzPts val="3200"/>
              <a:buFont typeface="Montserrat ExtraBold"/>
              <a:buNone/>
              <a:defRPr sz="3200" b="0" i="0" u="none" strike="noStrike" cap="none">
                <a:solidFill>
                  <a:schemeClr val="accent3"/>
                </a:solidFill>
                <a:latin typeface="Montserrat ExtraBold"/>
                <a:ea typeface="Montserrat ExtraBold"/>
                <a:cs typeface="Montserrat ExtraBold"/>
                <a:sym typeface="Montserrat ExtraBold"/>
              </a:defRPr>
            </a:lvl9pPr>
          </a:lstStyle>
          <a:p>
            <a:r>
              <a:rPr lang="en-US" dirty="0"/>
              <a:t>A</a:t>
            </a:r>
            <a:r>
              <a:rPr lang="mn-MN" dirty="0"/>
              <a:t>нхаарал хандуулсанд</a:t>
            </a:r>
            <a:r>
              <a:rPr lang="en-US" dirty="0"/>
              <a:t> </a:t>
            </a:r>
            <a:r>
              <a:rPr lang="mn-MN" dirty="0">
                <a:solidFill>
                  <a:schemeClr val="accent3"/>
                </a:solidFill>
              </a:rPr>
              <a:t>баярлалаа</a:t>
            </a:r>
            <a:r>
              <a:rPr lang="en-US" dirty="0">
                <a:solidFill>
                  <a:schemeClr val="accent3"/>
                </a:solidFill>
              </a:rPr>
              <a:t> </a:t>
            </a:r>
          </a:p>
        </p:txBody>
      </p:sp>
    </p:spTree>
    <p:extLst>
      <p:ext uri="{BB962C8B-B14F-4D97-AF65-F5344CB8AC3E}">
        <p14:creationId xmlns:p14="http://schemas.microsoft.com/office/powerpoint/2010/main" val="11358677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11"/>
        <p:cNvGrpSpPr/>
        <p:nvPr/>
      </p:nvGrpSpPr>
      <p:grpSpPr>
        <a:xfrm>
          <a:off x="0" y="0"/>
          <a:ext cx="0" cy="0"/>
          <a:chOff x="0" y="0"/>
          <a:chExt cx="0" cy="0"/>
        </a:xfrm>
      </p:grpSpPr>
      <p:sp>
        <p:nvSpPr>
          <p:cNvPr id="1112" name="Google Shape;1112;p58"/>
          <p:cNvSpPr txBox="1">
            <a:spLocks noGrp="1"/>
          </p:cNvSpPr>
          <p:nvPr>
            <p:ph type="subTitle" idx="1"/>
          </p:nvPr>
        </p:nvSpPr>
        <p:spPr>
          <a:xfrm>
            <a:off x="1263805" y="1040780"/>
            <a:ext cx="6727901" cy="2274849"/>
          </a:xfrm>
          <a:prstGeom prst="rect">
            <a:avLst/>
          </a:prstGeom>
        </p:spPr>
        <p:txBody>
          <a:bodyPr spcFirstLastPara="1" wrap="square" lIns="91425" tIns="91425" rIns="91425" bIns="91425" anchor="ctr" anchorCtr="0">
            <a:noAutofit/>
          </a:bodyPr>
          <a:lstStyle/>
          <a:p>
            <a:pPr marL="0" lvl="0" indent="0" algn="l" rtl="0">
              <a:spcBef>
                <a:spcPts val="1200"/>
              </a:spcBef>
              <a:spcAft>
                <a:spcPts val="0"/>
              </a:spcAft>
              <a:buClr>
                <a:schemeClr val="dk1"/>
              </a:buClr>
              <a:buSzPts val="1100"/>
              <a:buFont typeface="Arial"/>
              <a:buNone/>
            </a:pPr>
            <a:r>
              <a:rPr lang="mn-MN" sz="2200" b="1" dirty="0">
                <a:latin typeface="Montserrat"/>
                <a:ea typeface="Montserrat"/>
                <a:cs typeface="Montserrat"/>
                <a:sym typeface="Montserrat"/>
              </a:rPr>
              <a:t>Оршил</a:t>
            </a:r>
          </a:p>
          <a:p>
            <a:pPr marL="342900" indent="-342900">
              <a:spcBef>
                <a:spcPts val="1200"/>
              </a:spcBef>
              <a:buClr>
                <a:schemeClr val="dk1"/>
              </a:buClr>
              <a:buSzPts val="1100"/>
            </a:pPr>
            <a:r>
              <a:rPr lang="mn-MN" sz="2200" b="1" dirty="0">
                <a:latin typeface="Montserrat"/>
                <a:ea typeface="Montserrat"/>
                <a:cs typeface="Montserrat"/>
                <a:sym typeface="Montserrat"/>
              </a:rPr>
              <a:t>Технологийн дэвшил</a:t>
            </a:r>
          </a:p>
          <a:p>
            <a:pPr marL="342900" indent="-342900">
              <a:spcBef>
                <a:spcPts val="1200"/>
              </a:spcBef>
              <a:buClr>
                <a:schemeClr val="dk1"/>
              </a:buClr>
              <a:buSzPts val="1100"/>
            </a:pPr>
            <a:r>
              <a:rPr lang="mn-MN" sz="2200" b="1" dirty="0">
                <a:latin typeface="Montserrat"/>
                <a:ea typeface="Montserrat"/>
                <a:cs typeface="Montserrat"/>
                <a:sym typeface="Montserrat"/>
              </a:rPr>
              <a:t>Цахим үйлчилгээ</a:t>
            </a:r>
          </a:p>
          <a:p>
            <a:pPr marL="342900" indent="-342900">
              <a:spcBef>
                <a:spcPts val="1200"/>
              </a:spcBef>
              <a:buClr>
                <a:schemeClr val="dk1"/>
              </a:buClr>
              <a:buSzPts val="1100"/>
            </a:pPr>
            <a:r>
              <a:rPr lang="mn-MN" sz="2200" b="1" dirty="0">
                <a:latin typeface="Montserrat"/>
                <a:ea typeface="Montserrat"/>
                <a:cs typeface="Montserrat"/>
                <a:sym typeface="Montserrat"/>
              </a:rPr>
              <a:t>Цахим үлгэрийн сан</a:t>
            </a:r>
            <a:endParaRPr lang="en-US" sz="2200" b="1" dirty="0">
              <a:latin typeface="Montserrat"/>
              <a:ea typeface="Montserrat"/>
              <a:cs typeface="Montserrat"/>
              <a:sym typeface="Montserrat"/>
            </a:endParaRPr>
          </a:p>
        </p:txBody>
      </p:sp>
    </p:spTree>
    <p:extLst>
      <p:ext uri="{BB962C8B-B14F-4D97-AF65-F5344CB8AC3E}">
        <p14:creationId xmlns:p14="http://schemas.microsoft.com/office/powerpoint/2010/main" val="20114297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11"/>
        <p:cNvGrpSpPr/>
        <p:nvPr/>
      </p:nvGrpSpPr>
      <p:grpSpPr>
        <a:xfrm>
          <a:off x="0" y="0"/>
          <a:ext cx="0" cy="0"/>
          <a:chOff x="0" y="0"/>
          <a:chExt cx="0" cy="0"/>
        </a:xfrm>
      </p:grpSpPr>
      <p:sp>
        <p:nvSpPr>
          <p:cNvPr id="1112" name="Google Shape;1112;p58"/>
          <p:cNvSpPr txBox="1">
            <a:spLocks noGrp="1"/>
          </p:cNvSpPr>
          <p:nvPr>
            <p:ph type="subTitle" idx="1"/>
          </p:nvPr>
        </p:nvSpPr>
        <p:spPr>
          <a:xfrm>
            <a:off x="1263805" y="1040780"/>
            <a:ext cx="6727901" cy="2274849"/>
          </a:xfrm>
          <a:prstGeom prst="rect">
            <a:avLst/>
          </a:prstGeom>
        </p:spPr>
        <p:txBody>
          <a:bodyPr spcFirstLastPara="1" wrap="square" lIns="91425" tIns="91425" rIns="91425" bIns="91425" anchor="ctr" anchorCtr="0">
            <a:noAutofit/>
          </a:bodyPr>
          <a:lstStyle/>
          <a:p>
            <a:pPr marL="0" lvl="0" indent="0" algn="l" rtl="0">
              <a:spcBef>
                <a:spcPts val="1200"/>
              </a:spcBef>
              <a:spcAft>
                <a:spcPts val="0"/>
              </a:spcAft>
              <a:buClr>
                <a:schemeClr val="dk1"/>
              </a:buClr>
              <a:buSzPts val="1100"/>
              <a:buFont typeface="Arial"/>
              <a:buNone/>
            </a:pPr>
            <a:r>
              <a:rPr lang="mn-MN" sz="2200" b="1" dirty="0">
                <a:latin typeface="Montserrat"/>
                <a:ea typeface="Montserrat"/>
                <a:cs typeface="Montserrat"/>
                <a:sym typeface="Montserrat"/>
              </a:rPr>
              <a:t>Үндэслэл</a:t>
            </a:r>
            <a:endParaRPr lang="en-US" sz="2200" b="1" dirty="0">
              <a:latin typeface="Montserrat"/>
              <a:ea typeface="Montserrat"/>
              <a:cs typeface="Montserrat"/>
              <a:sym typeface="Montserrat"/>
            </a:endParaRPr>
          </a:p>
          <a:p>
            <a:pPr marL="0" lvl="0" indent="0" algn="l" rtl="0">
              <a:spcBef>
                <a:spcPts val="1200"/>
              </a:spcBef>
              <a:spcAft>
                <a:spcPts val="0"/>
              </a:spcAft>
              <a:buClr>
                <a:schemeClr val="dk1"/>
              </a:buClr>
              <a:buSzPts val="1100"/>
              <a:buFont typeface="Arial"/>
              <a:buNone/>
            </a:pPr>
            <a:r>
              <a:rPr lang="mn-MN" dirty="0"/>
              <a:t>Бага насны хүүхдүүд, багш, эцэг эхчүүд хийгээд үлгэр унших шаардлагатай хүн бүрт зориулсан цогц системийн шийдэл хэрэгтэй байгааг анзаарав. Цахим орчинд бага насны дүүдээ үлгэр уншиж өгөхөөр хайлт хийгээд маш цөөхөн систем олдсон. Мөн цогц бус хэрэглэхэд хялбар бус санагдав. Иймд хэрэглэхэд ойлгомжтой хүн бүрийн хэрэгцээнд нийцэхүйц систем хийхээр зорьж энэхүү сэдвийг сонгосон болно.</a:t>
            </a:r>
            <a:endParaRPr lang="mn-MN" b="1" dirty="0">
              <a:solidFill>
                <a:schemeClr val="accent1"/>
              </a:solidFill>
              <a:latin typeface="Montserrat"/>
              <a:ea typeface="Montserrat"/>
              <a:cs typeface="Montserrat"/>
              <a:sym typeface="Montserrat"/>
            </a:endParaRPr>
          </a:p>
        </p:txBody>
      </p:sp>
    </p:spTree>
    <p:extLst>
      <p:ext uri="{BB962C8B-B14F-4D97-AF65-F5344CB8AC3E}">
        <p14:creationId xmlns:p14="http://schemas.microsoft.com/office/powerpoint/2010/main" val="9715970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11"/>
        <p:cNvGrpSpPr/>
        <p:nvPr/>
      </p:nvGrpSpPr>
      <p:grpSpPr>
        <a:xfrm>
          <a:off x="0" y="0"/>
          <a:ext cx="0" cy="0"/>
          <a:chOff x="0" y="0"/>
          <a:chExt cx="0" cy="0"/>
        </a:xfrm>
      </p:grpSpPr>
      <p:sp>
        <p:nvSpPr>
          <p:cNvPr id="1112" name="Google Shape;1112;p58"/>
          <p:cNvSpPr txBox="1">
            <a:spLocks noGrp="1"/>
          </p:cNvSpPr>
          <p:nvPr>
            <p:ph type="subTitle" idx="1"/>
          </p:nvPr>
        </p:nvSpPr>
        <p:spPr>
          <a:xfrm>
            <a:off x="1263805" y="1040780"/>
            <a:ext cx="6727901" cy="3308196"/>
          </a:xfrm>
          <a:prstGeom prst="rect">
            <a:avLst/>
          </a:prstGeom>
        </p:spPr>
        <p:txBody>
          <a:bodyPr spcFirstLastPara="1" wrap="square" lIns="91425" tIns="91425" rIns="91425" bIns="91425" anchor="ctr" anchorCtr="0">
            <a:noAutofit/>
          </a:bodyPr>
          <a:lstStyle/>
          <a:p>
            <a:pPr marL="0" indent="0">
              <a:spcBef>
                <a:spcPts val="1200"/>
              </a:spcBef>
              <a:buClr>
                <a:schemeClr val="dk1"/>
              </a:buClr>
              <a:buSzPts val="1100"/>
              <a:buNone/>
            </a:pPr>
            <a:r>
              <a:rPr lang="mn-MN" sz="2200" b="1" dirty="0">
                <a:latin typeface="Montserrat"/>
                <a:ea typeface="Montserrat"/>
                <a:cs typeface="Montserrat"/>
                <a:sym typeface="Montserrat"/>
              </a:rPr>
              <a:t>Зорилго:</a:t>
            </a:r>
            <a:endParaRPr lang="en-US" sz="2200" b="1" dirty="0">
              <a:latin typeface="Montserrat"/>
              <a:ea typeface="Montserrat"/>
              <a:cs typeface="Montserrat"/>
              <a:sym typeface="Montserrat"/>
            </a:endParaRPr>
          </a:p>
          <a:p>
            <a:pPr marL="0" lvl="0" indent="0" algn="l" rtl="0">
              <a:spcBef>
                <a:spcPts val="1200"/>
              </a:spcBef>
              <a:spcAft>
                <a:spcPts val="0"/>
              </a:spcAft>
              <a:buClr>
                <a:schemeClr val="dk1"/>
              </a:buClr>
              <a:buSzPts val="1100"/>
              <a:buFont typeface="Arial"/>
              <a:buNone/>
            </a:pPr>
            <a:r>
              <a:rPr lang="mn-MN" dirty="0">
                <a:latin typeface="Montserrat"/>
                <a:ea typeface="Montserrat"/>
                <a:cs typeface="Montserrat"/>
                <a:sym typeface="Montserrat"/>
              </a:rPr>
              <a:t>Хэрэглэгчдийн хувьд хэрэглэхэд ойлгомжтой бөгөөд</a:t>
            </a:r>
            <a:r>
              <a:rPr lang="en-US" dirty="0">
                <a:latin typeface="Montserrat"/>
                <a:ea typeface="Montserrat"/>
                <a:cs typeface="Montserrat"/>
                <a:sym typeface="Montserrat"/>
              </a:rPr>
              <a:t> </a:t>
            </a:r>
            <a:r>
              <a:rPr lang="mn-MN" dirty="0">
                <a:latin typeface="Montserrat"/>
                <a:ea typeface="Montserrat"/>
                <a:cs typeface="Montserrat"/>
                <a:sym typeface="Montserrat"/>
              </a:rPr>
              <a:t>шинэлэг санааг тусгасан систем</a:t>
            </a:r>
            <a:r>
              <a:rPr lang="en-US" dirty="0">
                <a:latin typeface="Montserrat"/>
                <a:ea typeface="Montserrat"/>
                <a:cs typeface="Montserrat"/>
                <a:sym typeface="Montserrat"/>
              </a:rPr>
              <a:t> </a:t>
            </a:r>
            <a:r>
              <a:rPr lang="mn-MN" dirty="0">
                <a:latin typeface="Montserrat"/>
                <a:ea typeface="Montserrat"/>
                <a:cs typeface="Montserrat"/>
                <a:sym typeface="Montserrat"/>
              </a:rPr>
              <a:t>хийхийг зорино. </a:t>
            </a:r>
            <a:endParaRPr lang="mn-MN" b="1" dirty="0">
              <a:latin typeface="Montserrat"/>
              <a:ea typeface="Montserrat"/>
              <a:cs typeface="Montserrat"/>
              <a:sym typeface="Montserrat"/>
            </a:endParaRPr>
          </a:p>
          <a:p>
            <a:pPr marL="0" lvl="0" indent="0" algn="l" rtl="0">
              <a:spcBef>
                <a:spcPts val="1200"/>
              </a:spcBef>
              <a:spcAft>
                <a:spcPts val="0"/>
              </a:spcAft>
              <a:buClr>
                <a:schemeClr val="dk1"/>
              </a:buClr>
              <a:buSzPts val="1100"/>
              <a:buFont typeface="Arial"/>
              <a:buNone/>
            </a:pPr>
            <a:r>
              <a:rPr lang="mn-MN" sz="2200" b="1" dirty="0">
                <a:latin typeface="Montserrat"/>
                <a:ea typeface="Montserrat"/>
                <a:cs typeface="Montserrat"/>
                <a:sym typeface="Montserrat"/>
              </a:rPr>
              <a:t>Алсын хараа: </a:t>
            </a:r>
          </a:p>
          <a:p>
            <a:pPr marL="0" lvl="0" indent="0" algn="l" rtl="0">
              <a:spcBef>
                <a:spcPts val="1200"/>
              </a:spcBef>
              <a:spcAft>
                <a:spcPts val="0"/>
              </a:spcAft>
              <a:buClr>
                <a:schemeClr val="dk1"/>
              </a:buClr>
              <a:buSzPts val="1100"/>
              <a:buFont typeface="Arial"/>
              <a:buNone/>
            </a:pPr>
            <a:r>
              <a:rPr lang="mn-MN" dirty="0">
                <a:latin typeface="Montserrat"/>
                <a:ea typeface="Montserrat"/>
                <a:cs typeface="Montserrat"/>
                <a:sym typeface="Montserrat"/>
              </a:rPr>
              <a:t>Энэхүү системийг ашигласнаар : </a:t>
            </a:r>
          </a:p>
          <a:p>
            <a:pPr marL="285750" indent="-285750">
              <a:spcBef>
                <a:spcPts val="1200"/>
              </a:spcBef>
              <a:buClr>
                <a:schemeClr val="dk1"/>
              </a:buClr>
              <a:buSzPts val="1100"/>
            </a:pPr>
            <a:r>
              <a:rPr lang="mn-MN" dirty="0">
                <a:latin typeface="Montserrat"/>
                <a:ea typeface="Montserrat"/>
                <a:cs typeface="Montserrat"/>
                <a:sym typeface="Montserrat"/>
              </a:rPr>
              <a:t>Цахим орчинд цагаа зөв боловсон өнгөрүүлэх</a:t>
            </a:r>
            <a:r>
              <a:rPr lang="en-US" dirty="0">
                <a:latin typeface="Montserrat"/>
                <a:ea typeface="Montserrat"/>
                <a:cs typeface="Montserrat"/>
                <a:sym typeface="Montserrat"/>
              </a:rPr>
              <a:t> </a:t>
            </a:r>
            <a:endParaRPr lang="mn-MN" dirty="0">
              <a:latin typeface="Montserrat"/>
              <a:ea typeface="Montserrat"/>
              <a:cs typeface="Montserrat"/>
              <a:sym typeface="Montserrat"/>
            </a:endParaRPr>
          </a:p>
          <a:p>
            <a:pPr marL="285750" indent="-285750">
              <a:spcBef>
                <a:spcPts val="1200"/>
              </a:spcBef>
              <a:buClr>
                <a:schemeClr val="dk1"/>
              </a:buClr>
              <a:buSzPts val="1100"/>
            </a:pPr>
            <a:r>
              <a:rPr lang="mn-MN" dirty="0">
                <a:latin typeface="Montserrat"/>
                <a:ea typeface="Montserrat"/>
                <a:cs typeface="Montserrat"/>
                <a:sym typeface="Montserrat"/>
              </a:rPr>
              <a:t>Эх хэл дээрээ өөрсдөө контент бүтээх</a:t>
            </a:r>
          </a:p>
          <a:p>
            <a:pPr marL="285750" indent="-285750">
              <a:spcBef>
                <a:spcPts val="1200"/>
              </a:spcBef>
              <a:buClr>
                <a:schemeClr val="dk1"/>
              </a:buClr>
              <a:buSzPts val="1100"/>
            </a:pPr>
            <a:r>
              <a:rPr lang="mn-MN" dirty="0">
                <a:latin typeface="Montserrat"/>
                <a:ea typeface="Montserrat"/>
                <a:cs typeface="Montserrat"/>
                <a:sym typeface="Montserrat"/>
              </a:rPr>
              <a:t>Суралцах, хүмүүжил олж авах</a:t>
            </a:r>
          </a:p>
          <a:p>
            <a:pPr marL="285750" indent="-285750">
              <a:spcBef>
                <a:spcPts val="1200"/>
              </a:spcBef>
              <a:buClr>
                <a:schemeClr val="dk1"/>
              </a:buClr>
              <a:buSzPts val="1100"/>
            </a:pPr>
            <a:r>
              <a:rPr lang="mn-MN" dirty="0">
                <a:latin typeface="Montserrat"/>
                <a:ea typeface="Montserrat"/>
                <a:cs typeface="Montserrat"/>
                <a:sym typeface="Montserrat"/>
              </a:rPr>
              <a:t>Төсөөлөх чадвараа нэмэх</a:t>
            </a:r>
          </a:p>
          <a:p>
            <a:pPr marL="0" lvl="0" indent="0" algn="l" rtl="0">
              <a:spcBef>
                <a:spcPts val="1200"/>
              </a:spcBef>
              <a:spcAft>
                <a:spcPts val="0"/>
              </a:spcAft>
              <a:buClr>
                <a:schemeClr val="dk1"/>
              </a:buClr>
              <a:buSzPts val="1100"/>
              <a:buFont typeface="Arial"/>
              <a:buNone/>
            </a:pPr>
            <a:endParaRPr lang="mn-MN" b="1" dirty="0">
              <a:solidFill>
                <a:schemeClr val="accent1"/>
              </a:solidFill>
              <a:latin typeface="Montserrat"/>
              <a:ea typeface="Montserrat"/>
              <a:cs typeface="Montserrat"/>
              <a:sym typeface="Montserrat"/>
            </a:endParaRPr>
          </a:p>
        </p:txBody>
      </p:sp>
    </p:spTree>
    <p:extLst>
      <p:ext uri="{BB962C8B-B14F-4D97-AF65-F5344CB8AC3E}">
        <p14:creationId xmlns:p14="http://schemas.microsoft.com/office/powerpoint/2010/main" val="10530693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11"/>
        <p:cNvGrpSpPr/>
        <p:nvPr/>
      </p:nvGrpSpPr>
      <p:grpSpPr>
        <a:xfrm>
          <a:off x="0" y="0"/>
          <a:ext cx="0" cy="0"/>
          <a:chOff x="0" y="0"/>
          <a:chExt cx="0" cy="0"/>
        </a:xfrm>
      </p:grpSpPr>
      <p:sp>
        <p:nvSpPr>
          <p:cNvPr id="4" name="Google Shape;321;p34">
            <a:extLst>
              <a:ext uri="{FF2B5EF4-FFF2-40B4-BE49-F238E27FC236}">
                <a16:creationId xmlns:a16="http://schemas.microsoft.com/office/drawing/2014/main" id="{77F1D337-A53B-A19F-1742-C3AAAA25A50F}"/>
              </a:ext>
            </a:extLst>
          </p:cNvPr>
          <p:cNvSpPr txBox="1">
            <a:spLocks/>
          </p:cNvSpPr>
          <p:nvPr/>
        </p:nvSpPr>
        <p:spPr>
          <a:xfrm>
            <a:off x="715050" y="551910"/>
            <a:ext cx="77139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2800"/>
              <a:buFont typeface="Ramabhadra"/>
              <a:buNone/>
              <a:defRPr sz="3200" b="0" i="0" u="none" strike="noStrike" cap="none">
                <a:solidFill>
                  <a:schemeClr val="accent1"/>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chemeClr val="accent1"/>
              </a:buClr>
              <a:buSzPts val="2800"/>
              <a:buFont typeface="Ramabhadra"/>
              <a:buNone/>
              <a:defRPr sz="2800" b="1" i="0" u="none" strike="noStrike" cap="none">
                <a:solidFill>
                  <a:schemeClr val="accent1"/>
                </a:solidFill>
                <a:latin typeface="Ramabhadra"/>
                <a:ea typeface="Ramabhadra"/>
                <a:cs typeface="Ramabhadra"/>
                <a:sym typeface="Ramabhadra"/>
              </a:defRPr>
            </a:lvl2pPr>
            <a:lvl3pPr marR="0" lvl="2" algn="ctr" rtl="0">
              <a:lnSpc>
                <a:spcPct val="100000"/>
              </a:lnSpc>
              <a:spcBef>
                <a:spcPts val="0"/>
              </a:spcBef>
              <a:spcAft>
                <a:spcPts val="0"/>
              </a:spcAft>
              <a:buClr>
                <a:schemeClr val="accent1"/>
              </a:buClr>
              <a:buSzPts val="2800"/>
              <a:buFont typeface="Ramabhadra"/>
              <a:buNone/>
              <a:defRPr sz="2800" b="1" i="0" u="none" strike="noStrike" cap="none">
                <a:solidFill>
                  <a:schemeClr val="accent1"/>
                </a:solidFill>
                <a:latin typeface="Ramabhadra"/>
                <a:ea typeface="Ramabhadra"/>
                <a:cs typeface="Ramabhadra"/>
                <a:sym typeface="Ramabhadra"/>
              </a:defRPr>
            </a:lvl3pPr>
            <a:lvl4pPr marR="0" lvl="3" algn="ctr" rtl="0">
              <a:lnSpc>
                <a:spcPct val="100000"/>
              </a:lnSpc>
              <a:spcBef>
                <a:spcPts val="0"/>
              </a:spcBef>
              <a:spcAft>
                <a:spcPts val="0"/>
              </a:spcAft>
              <a:buClr>
                <a:schemeClr val="accent1"/>
              </a:buClr>
              <a:buSzPts val="2800"/>
              <a:buFont typeface="Ramabhadra"/>
              <a:buNone/>
              <a:defRPr sz="2800" b="1" i="0" u="none" strike="noStrike" cap="none">
                <a:solidFill>
                  <a:schemeClr val="accent1"/>
                </a:solidFill>
                <a:latin typeface="Ramabhadra"/>
                <a:ea typeface="Ramabhadra"/>
                <a:cs typeface="Ramabhadra"/>
                <a:sym typeface="Ramabhadra"/>
              </a:defRPr>
            </a:lvl4pPr>
            <a:lvl5pPr marR="0" lvl="4" algn="ctr" rtl="0">
              <a:lnSpc>
                <a:spcPct val="100000"/>
              </a:lnSpc>
              <a:spcBef>
                <a:spcPts val="0"/>
              </a:spcBef>
              <a:spcAft>
                <a:spcPts val="0"/>
              </a:spcAft>
              <a:buClr>
                <a:schemeClr val="accent1"/>
              </a:buClr>
              <a:buSzPts val="2800"/>
              <a:buFont typeface="Ramabhadra"/>
              <a:buNone/>
              <a:defRPr sz="2800" b="1" i="0" u="none" strike="noStrike" cap="none">
                <a:solidFill>
                  <a:schemeClr val="accent1"/>
                </a:solidFill>
                <a:latin typeface="Ramabhadra"/>
                <a:ea typeface="Ramabhadra"/>
                <a:cs typeface="Ramabhadra"/>
                <a:sym typeface="Ramabhadra"/>
              </a:defRPr>
            </a:lvl5pPr>
            <a:lvl6pPr marR="0" lvl="5" algn="ctr" rtl="0">
              <a:lnSpc>
                <a:spcPct val="100000"/>
              </a:lnSpc>
              <a:spcBef>
                <a:spcPts val="0"/>
              </a:spcBef>
              <a:spcAft>
                <a:spcPts val="0"/>
              </a:spcAft>
              <a:buClr>
                <a:schemeClr val="accent1"/>
              </a:buClr>
              <a:buSzPts val="2800"/>
              <a:buFont typeface="Ramabhadra"/>
              <a:buNone/>
              <a:defRPr sz="2800" b="1" i="0" u="none" strike="noStrike" cap="none">
                <a:solidFill>
                  <a:schemeClr val="accent1"/>
                </a:solidFill>
                <a:latin typeface="Ramabhadra"/>
                <a:ea typeface="Ramabhadra"/>
                <a:cs typeface="Ramabhadra"/>
                <a:sym typeface="Ramabhadra"/>
              </a:defRPr>
            </a:lvl6pPr>
            <a:lvl7pPr marR="0" lvl="6" algn="ctr" rtl="0">
              <a:lnSpc>
                <a:spcPct val="100000"/>
              </a:lnSpc>
              <a:spcBef>
                <a:spcPts val="0"/>
              </a:spcBef>
              <a:spcAft>
                <a:spcPts val="0"/>
              </a:spcAft>
              <a:buClr>
                <a:schemeClr val="accent1"/>
              </a:buClr>
              <a:buSzPts val="2800"/>
              <a:buFont typeface="Ramabhadra"/>
              <a:buNone/>
              <a:defRPr sz="2800" b="1" i="0" u="none" strike="noStrike" cap="none">
                <a:solidFill>
                  <a:schemeClr val="accent1"/>
                </a:solidFill>
                <a:latin typeface="Ramabhadra"/>
                <a:ea typeface="Ramabhadra"/>
                <a:cs typeface="Ramabhadra"/>
                <a:sym typeface="Ramabhadra"/>
              </a:defRPr>
            </a:lvl7pPr>
            <a:lvl8pPr marR="0" lvl="7" algn="ctr" rtl="0">
              <a:lnSpc>
                <a:spcPct val="100000"/>
              </a:lnSpc>
              <a:spcBef>
                <a:spcPts val="0"/>
              </a:spcBef>
              <a:spcAft>
                <a:spcPts val="0"/>
              </a:spcAft>
              <a:buClr>
                <a:schemeClr val="accent1"/>
              </a:buClr>
              <a:buSzPts val="2800"/>
              <a:buFont typeface="Ramabhadra"/>
              <a:buNone/>
              <a:defRPr sz="2800" b="1" i="0" u="none" strike="noStrike" cap="none">
                <a:solidFill>
                  <a:schemeClr val="accent1"/>
                </a:solidFill>
                <a:latin typeface="Ramabhadra"/>
                <a:ea typeface="Ramabhadra"/>
                <a:cs typeface="Ramabhadra"/>
                <a:sym typeface="Ramabhadra"/>
              </a:defRPr>
            </a:lvl8pPr>
            <a:lvl9pPr marR="0" lvl="8" algn="ctr" rtl="0">
              <a:lnSpc>
                <a:spcPct val="100000"/>
              </a:lnSpc>
              <a:spcBef>
                <a:spcPts val="0"/>
              </a:spcBef>
              <a:spcAft>
                <a:spcPts val="0"/>
              </a:spcAft>
              <a:buClr>
                <a:schemeClr val="accent1"/>
              </a:buClr>
              <a:buSzPts val="2800"/>
              <a:buFont typeface="Ramabhadra"/>
              <a:buNone/>
              <a:defRPr sz="2800" b="1" i="0" u="none" strike="noStrike" cap="none">
                <a:solidFill>
                  <a:schemeClr val="accent1"/>
                </a:solidFill>
                <a:latin typeface="Ramabhadra"/>
                <a:ea typeface="Ramabhadra"/>
                <a:cs typeface="Ramabhadra"/>
                <a:sym typeface="Ramabhadra"/>
              </a:defRPr>
            </a:lvl9pPr>
          </a:lstStyle>
          <a:p>
            <a:r>
              <a:rPr lang="mn-MN" dirty="0">
                <a:solidFill>
                  <a:schemeClr val="accent2"/>
                </a:solidFill>
              </a:rPr>
              <a:t>Онолын судалгаа </a:t>
            </a:r>
          </a:p>
        </p:txBody>
      </p:sp>
      <p:sp>
        <p:nvSpPr>
          <p:cNvPr id="5" name="AutoShape 4" descr="Download Minu pay 3.0.5(40).apk for Android - apkdl.in">
            <a:extLst>
              <a:ext uri="{FF2B5EF4-FFF2-40B4-BE49-F238E27FC236}">
                <a16:creationId xmlns:a16="http://schemas.microsoft.com/office/drawing/2014/main" id="{1AA0E2B6-6925-56BA-630B-3050CCF54EB9}"/>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Subtitle 2">
            <a:extLst>
              <a:ext uri="{FF2B5EF4-FFF2-40B4-BE49-F238E27FC236}">
                <a16:creationId xmlns:a16="http://schemas.microsoft.com/office/drawing/2014/main" id="{9D763D16-824F-54EB-032C-FC82EA78B722}"/>
              </a:ext>
            </a:extLst>
          </p:cNvPr>
          <p:cNvSpPr>
            <a:spLocks noGrp="1"/>
          </p:cNvSpPr>
          <p:nvPr>
            <p:ph type="subTitle" idx="1"/>
          </p:nvPr>
        </p:nvSpPr>
        <p:spPr>
          <a:xfrm>
            <a:off x="811405" y="2090258"/>
            <a:ext cx="7821300" cy="1267783"/>
          </a:xfrm>
        </p:spPr>
        <p:txBody>
          <a:bodyPr/>
          <a:lstStyle/>
          <a:p>
            <a:r>
              <a:rPr lang="mn-MN" dirty="0"/>
              <a:t>Өнөө цагт үлгэрийг хэлэхэд мэргэжлийн чадвар шаардагдахгүй, сонсож мэдсэн нэг нь нөгөөдөө хүүрнэн хэлж ам дамжин ярьж байна. </a:t>
            </a:r>
          </a:p>
          <a:p>
            <a:r>
              <a:rPr lang="mn-MN" dirty="0"/>
              <a:t>Үлгэр нь соёл, зан заншлаа танин мэдэх, уламжлан хөгжүүлэх болон хүмүүжил, түүх, хэлзүй зэрэг олон талын ач холбогдолтой.</a:t>
            </a:r>
            <a:endParaRPr lang="en-US" dirty="0"/>
          </a:p>
        </p:txBody>
      </p:sp>
      <p:sp>
        <p:nvSpPr>
          <p:cNvPr id="7" name="TextBox 6">
            <a:extLst>
              <a:ext uri="{FF2B5EF4-FFF2-40B4-BE49-F238E27FC236}">
                <a16:creationId xmlns:a16="http://schemas.microsoft.com/office/drawing/2014/main" id="{A2E46D07-1897-D58F-DCB7-FA386AF1A62C}"/>
              </a:ext>
            </a:extLst>
          </p:cNvPr>
          <p:cNvSpPr txBox="1"/>
          <p:nvPr/>
        </p:nvSpPr>
        <p:spPr>
          <a:xfrm>
            <a:off x="1315846" y="1714913"/>
            <a:ext cx="4742984" cy="430887"/>
          </a:xfrm>
          <a:prstGeom prst="rect">
            <a:avLst/>
          </a:prstGeom>
          <a:noFill/>
        </p:spPr>
        <p:txBody>
          <a:bodyPr wrap="square">
            <a:spAutoFit/>
          </a:bodyPr>
          <a:lstStyle/>
          <a:p>
            <a:r>
              <a:rPr lang="mn-MN" sz="2200" b="1" dirty="0">
                <a:solidFill>
                  <a:schemeClr val="accent1"/>
                </a:solidFill>
                <a:latin typeface="Montserrat" panose="00000500000000000000" pitchFamily="2" charset="0"/>
              </a:rPr>
              <a:t>Үлгэр</a:t>
            </a:r>
            <a:r>
              <a:rPr lang="mn-MN" sz="2200" dirty="0">
                <a:solidFill>
                  <a:schemeClr val="accent2"/>
                </a:solidFill>
                <a:latin typeface="Montserrat" panose="00000500000000000000" pitchFamily="2" charset="0"/>
              </a:rPr>
              <a:t> </a:t>
            </a:r>
            <a:endParaRPr lang="en-US" sz="2200" dirty="0">
              <a:solidFill>
                <a:schemeClr val="accent2"/>
              </a:solidFill>
              <a:latin typeface="Montserrat" panose="00000500000000000000" pitchFamily="2" charset="0"/>
            </a:endParaRPr>
          </a:p>
        </p:txBody>
      </p:sp>
    </p:spTree>
    <p:extLst>
      <p:ext uri="{BB962C8B-B14F-4D97-AF65-F5344CB8AC3E}">
        <p14:creationId xmlns:p14="http://schemas.microsoft.com/office/powerpoint/2010/main" val="34686373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Google Shape;354;p37"/>
          <p:cNvSpPr txBox="1">
            <a:spLocks noGrp="1"/>
          </p:cNvSpPr>
          <p:nvPr>
            <p:ph type="title" idx="6"/>
          </p:nvPr>
        </p:nvSpPr>
        <p:spPr>
          <a:xfrm>
            <a:off x="582921" y="288046"/>
            <a:ext cx="7713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sz="3200" dirty="0" err="1"/>
              <a:t>Технологийн</a:t>
            </a:r>
            <a:r>
              <a:rPr sz="3200" dirty="0"/>
              <a:t> </a:t>
            </a:r>
            <a:r>
              <a:rPr sz="3200" dirty="0" err="1"/>
              <a:t>судалгаа</a:t>
            </a:r>
            <a:endParaRPr sz="3200" dirty="0"/>
          </a:p>
        </p:txBody>
      </p:sp>
      <p:sp>
        <p:nvSpPr>
          <p:cNvPr id="4" name="Subtitle 3">
            <a:extLst>
              <a:ext uri="{FF2B5EF4-FFF2-40B4-BE49-F238E27FC236}">
                <a16:creationId xmlns:a16="http://schemas.microsoft.com/office/drawing/2014/main" id="{9E059FF8-8C53-2FE5-8F59-7A89D2F76E13}"/>
              </a:ext>
            </a:extLst>
          </p:cNvPr>
          <p:cNvSpPr>
            <a:spLocks noGrp="1"/>
          </p:cNvSpPr>
          <p:nvPr>
            <p:ph type="subTitle" idx="1"/>
          </p:nvPr>
        </p:nvSpPr>
        <p:spPr>
          <a:xfrm>
            <a:off x="1195786" y="1196898"/>
            <a:ext cx="6952039" cy="3040566"/>
          </a:xfrm>
        </p:spPr>
        <p:txBody>
          <a:bodyPr/>
          <a:lstStyle/>
          <a:p>
            <a:pPr marL="0" lvl="0" indent="0" algn="l" rtl="0">
              <a:spcBef>
                <a:spcPts val="1200"/>
              </a:spcBef>
              <a:spcAft>
                <a:spcPts val="0"/>
              </a:spcAft>
              <a:buClr>
                <a:schemeClr val="dk1"/>
              </a:buClr>
              <a:buSzPts val="1100"/>
              <a:buFont typeface="Arial"/>
              <a:buNone/>
            </a:pPr>
            <a:r>
              <a:rPr lang="mn-MN" sz="2200" b="1" dirty="0">
                <a:latin typeface="Montserrat"/>
                <a:ea typeface="Montserrat"/>
                <a:cs typeface="Montserrat"/>
                <a:sym typeface="Montserrat"/>
              </a:rPr>
              <a:t>Төстэй системийн үнэлгээ</a:t>
            </a:r>
            <a:endParaRPr lang="en-US" sz="2200" b="1" dirty="0">
              <a:latin typeface="Montserrat"/>
              <a:ea typeface="Montserrat"/>
              <a:cs typeface="Montserrat"/>
              <a:sym typeface="Montserrat"/>
            </a:endParaRPr>
          </a:p>
          <a:p>
            <a:pPr marL="0" lvl="0" indent="0" algn="l" rtl="0">
              <a:spcBef>
                <a:spcPts val="1200"/>
              </a:spcBef>
              <a:spcAft>
                <a:spcPts val="0"/>
              </a:spcAft>
              <a:buClr>
                <a:schemeClr val="dk1"/>
              </a:buClr>
              <a:buSzPts val="1100"/>
              <a:buFont typeface="Arial"/>
              <a:buNone/>
            </a:pPr>
            <a:r>
              <a:rPr lang="ru-RU" dirty="0"/>
              <a:t>Брайтоны их сургуулийн вебсайт судлах шалгуур</a:t>
            </a:r>
            <a:r>
              <a:rPr lang="mn-MN" dirty="0">
                <a:uFill>
                  <a:noFill/>
                </a:uFill>
              </a:rPr>
              <a:t>ыг сонгов.</a:t>
            </a:r>
          </a:p>
          <a:p>
            <a:pPr marL="285750" indent="-285750" algn="l">
              <a:spcBef>
                <a:spcPts val="1200"/>
              </a:spcBef>
              <a:buClr>
                <a:schemeClr val="dk1"/>
              </a:buClr>
              <a:buSzPts val="1100"/>
              <a:buFont typeface="Arial" panose="020B0604020202020204" pitchFamily="34" charset="0"/>
              <a:buChar char="•"/>
            </a:pPr>
            <a:r>
              <a:rPr lang="mn-MN" dirty="0"/>
              <a:t>Цахим хуудас хэрэглэхэд хялбар байгаа эсэх</a:t>
            </a:r>
          </a:p>
          <a:p>
            <a:pPr marL="285750" indent="-285750" algn="l">
              <a:spcBef>
                <a:spcPts val="1200"/>
              </a:spcBef>
              <a:buClr>
                <a:schemeClr val="dk1"/>
              </a:buClr>
              <a:buSzPts val="1100"/>
              <a:buFont typeface="Arial" panose="020B0604020202020204" pitchFamily="34" charset="0"/>
              <a:buChar char="•"/>
            </a:pPr>
            <a:r>
              <a:rPr lang="mn-MN" dirty="0"/>
              <a:t>Цахим хуудасны зорилго</a:t>
            </a:r>
          </a:p>
          <a:p>
            <a:pPr marL="285750" indent="-285750" algn="l">
              <a:spcBef>
                <a:spcPts val="1200"/>
              </a:spcBef>
              <a:buClr>
                <a:schemeClr val="dk1"/>
              </a:buClr>
              <a:buSzPts val="1100"/>
              <a:buFont typeface="Arial" panose="020B0604020202020204" pitchFamily="34" charset="0"/>
              <a:buChar char="•"/>
            </a:pPr>
            <a:r>
              <a:rPr lang="mn-MN" dirty="0"/>
              <a:t>Харагдах байдал буюу дизайн хэр сайн хийгдсэн эсэх байдал.</a:t>
            </a:r>
          </a:p>
          <a:p>
            <a:pPr marL="285750" indent="-285750" algn="l">
              <a:spcBef>
                <a:spcPts val="1200"/>
              </a:spcBef>
              <a:buClr>
                <a:schemeClr val="dk1"/>
              </a:buClr>
              <a:buSzPts val="1100"/>
              <a:buFont typeface="Arial" panose="020B0604020202020204" pitchFamily="34" charset="0"/>
              <a:buChar char="•"/>
            </a:pPr>
            <a:r>
              <a:rPr lang="mn-MN" dirty="0"/>
              <a:t>Алдаагүй зөв ажиллагаа.</a:t>
            </a:r>
          </a:p>
          <a:p>
            <a:pPr marL="285750" indent="-285750" algn="l">
              <a:spcBef>
                <a:spcPts val="1200"/>
              </a:spcBef>
              <a:buClr>
                <a:schemeClr val="dk1"/>
              </a:buClr>
              <a:buSzPts val="1100"/>
              <a:buFont typeface="Arial" panose="020B0604020202020204" pitchFamily="34" charset="0"/>
              <a:buChar char="•"/>
            </a:pPr>
            <a:r>
              <a:rPr lang="mn-MN" dirty="0"/>
              <a:t>Тогтмол шинэчлэлт</a:t>
            </a:r>
            <a:endParaRPr lang="mn-MN" b="1" dirty="0">
              <a:solidFill>
                <a:schemeClr val="accent1"/>
              </a:solidFill>
              <a:latin typeface="Montserrat"/>
              <a:ea typeface="Montserrat"/>
              <a:cs typeface="Montserrat"/>
              <a:sym typeface="Montserrat"/>
            </a:endParaRPr>
          </a:p>
          <a:p>
            <a:endParaRPr lang="en-US" dirty="0"/>
          </a:p>
        </p:txBody>
      </p:sp>
    </p:spTree>
    <p:extLst>
      <p:ext uri="{BB962C8B-B14F-4D97-AF65-F5344CB8AC3E}">
        <p14:creationId xmlns:p14="http://schemas.microsoft.com/office/powerpoint/2010/main" val="38684725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15" name="Google Shape;387;p39">
            <a:extLst>
              <a:ext uri="{FF2B5EF4-FFF2-40B4-BE49-F238E27FC236}">
                <a16:creationId xmlns:a16="http://schemas.microsoft.com/office/drawing/2014/main" id="{E491A15C-022C-F1BD-9F88-1333B5CA962C}"/>
              </a:ext>
            </a:extLst>
          </p:cNvPr>
          <p:cNvSpPr txBox="1">
            <a:spLocks noGrp="1"/>
          </p:cNvSpPr>
          <p:nvPr>
            <p:ph type="subTitle" idx="1"/>
          </p:nvPr>
        </p:nvSpPr>
        <p:spPr>
          <a:xfrm>
            <a:off x="2010938" y="1353383"/>
            <a:ext cx="1431072" cy="377848"/>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b="1" dirty="0" err="1">
                <a:solidFill>
                  <a:schemeClr val="accent3"/>
                </a:solidFill>
              </a:rPr>
              <a:t>TellerNovel</a:t>
            </a:r>
            <a:endParaRPr lang="mn-MN" sz="1400" dirty="0">
              <a:solidFill>
                <a:schemeClr val="accent3"/>
              </a:solidFill>
            </a:endParaRPr>
          </a:p>
          <a:p>
            <a:pPr marL="0" lvl="0" indent="0" algn="l" rtl="0">
              <a:spcBef>
                <a:spcPts val="0"/>
              </a:spcBef>
              <a:spcAft>
                <a:spcPts val="0"/>
              </a:spcAft>
              <a:buNone/>
            </a:pPr>
            <a:endParaRPr sz="1600" dirty="0"/>
          </a:p>
        </p:txBody>
      </p:sp>
      <p:pic>
        <p:nvPicPr>
          <p:cNvPr id="3" name="Picture 2">
            <a:extLst>
              <a:ext uri="{FF2B5EF4-FFF2-40B4-BE49-F238E27FC236}">
                <a16:creationId xmlns:a16="http://schemas.microsoft.com/office/drawing/2014/main" id="{532FFC39-ED8F-2AB4-DD52-3C4CD570B847}"/>
              </a:ext>
            </a:extLst>
          </p:cNvPr>
          <p:cNvPicPr>
            <a:picLocks noChangeAspect="1"/>
          </p:cNvPicPr>
          <p:nvPr/>
        </p:nvPicPr>
        <p:blipFill>
          <a:blip r:embed="rId3"/>
          <a:stretch>
            <a:fillRect/>
          </a:stretch>
        </p:blipFill>
        <p:spPr>
          <a:xfrm>
            <a:off x="913859" y="1872425"/>
            <a:ext cx="3454062" cy="1652339"/>
          </a:xfrm>
          <a:prstGeom prst="rect">
            <a:avLst/>
          </a:prstGeom>
        </p:spPr>
      </p:pic>
      <p:pic>
        <p:nvPicPr>
          <p:cNvPr id="5" name="Picture 4">
            <a:extLst>
              <a:ext uri="{FF2B5EF4-FFF2-40B4-BE49-F238E27FC236}">
                <a16:creationId xmlns:a16="http://schemas.microsoft.com/office/drawing/2014/main" id="{128855F5-29E9-8EB7-F82E-C694323890EE}"/>
              </a:ext>
            </a:extLst>
          </p:cNvPr>
          <p:cNvPicPr>
            <a:picLocks noChangeAspect="1"/>
          </p:cNvPicPr>
          <p:nvPr/>
        </p:nvPicPr>
        <p:blipFill>
          <a:blip r:embed="rId4"/>
          <a:stretch>
            <a:fillRect/>
          </a:stretch>
        </p:blipFill>
        <p:spPr>
          <a:xfrm>
            <a:off x="4930911" y="1872426"/>
            <a:ext cx="3509393" cy="1652339"/>
          </a:xfrm>
          <a:prstGeom prst="rect">
            <a:avLst/>
          </a:prstGeom>
        </p:spPr>
      </p:pic>
      <p:sp>
        <p:nvSpPr>
          <p:cNvPr id="6" name="Google Shape;387;p39">
            <a:extLst>
              <a:ext uri="{FF2B5EF4-FFF2-40B4-BE49-F238E27FC236}">
                <a16:creationId xmlns:a16="http://schemas.microsoft.com/office/drawing/2014/main" id="{527AA658-3A53-9797-5237-412C0CD7C9E5}"/>
              </a:ext>
            </a:extLst>
          </p:cNvPr>
          <p:cNvSpPr txBox="1">
            <a:spLocks/>
          </p:cNvSpPr>
          <p:nvPr/>
        </p:nvSpPr>
        <p:spPr>
          <a:xfrm>
            <a:off x="5593654" y="1289547"/>
            <a:ext cx="2297692" cy="44168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accent1"/>
              </a:buClr>
              <a:buSzPts val="1400"/>
              <a:buFont typeface="Raleway Medium"/>
              <a:buNone/>
              <a:defRPr sz="1600" b="0" i="0" u="none" strike="noStrike" cap="none">
                <a:solidFill>
                  <a:schemeClr val="accent1"/>
                </a:solidFill>
                <a:latin typeface="Raleway Medium"/>
                <a:ea typeface="Raleway Medium"/>
                <a:cs typeface="Raleway Medium"/>
                <a:sym typeface="Raleway Medium"/>
              </a:defRPr>
            </a:lvl1pPr>
            <a:lvl2pPr marL="914400" marR="0" lvl="1" indent="-304800" algn="ctr" rtl="0">
              <a:lnSpc>
                <a:spcPct val="100000"/>
              </a:lnSpc>
              <a:spcBef>
                <a:spcPts val="0"/>
              </a:spcBef>
              <a:spcAft>
                <a:spcPts val="0"/>
              </a:spcAft>
              <a:buClr>
                <a:schemeClr val="accent1"/>
              </a:buClr>
              <a:buSzPts val="1200"/>
              <a:buFont typeface="Raleway Medium"/>
              <a:buNone/>
              <a:defRPr sz="1200" b="0" i="0" u="none" strike="noStrike" cap="none">
                <a:solidFill>
                  <a:schemeClr val="accent1"/>
                </a:solidFill>
                <a:latin typeface="Raleway Medium"/>
                <a:ea typeface="Raleway Medium"/>
                <a:cs typeface="Raleway Medium"/>
                <a:sym typeface="Raleway Medium"/>
              </a:defRPr>
            </a:lvl2pPr>
            <a:lvl3pPr marL="1371600" marR="0" lvl="2" indent="-304800" algn="ctr" rtl="0">
              <a:lnSpc>
                <a:spcPct val="100000"/>
              </a:lnSpc>
              <a:spcBef>
                <a:spcPts val="0"/>
              </a:spcBef>
              <a:spcAft>
                <a:spcPts val="0"/>
              </a:spcAft>
              <a:buClr>
                <a:schemeClr val="accent1"/>
              </a:buClr>
              <a:buSzPts val="1200"/>
              <a:buFont typeface="Raleway Medium"/>
              <a:buNone/>
              <a:defRPr sz="1200" b="0" i="0" u="none" strike="noStrike" cap="none">
                <a:solidFill>
                  <a:schemeClr val="accent1"/>
                </a:solidFill>
                <a:latin typeface="Raleway Medium"/>
                <a:ea typeface="Raleway Medium"/>
                <a:cs typeface="Raleway Medium"/>
                <a:sym typeface="Raleway Medium"/>
              </a:defRPr>
            </a:lvl3pPr>
            <a:lvl4pPr marL="1828800" marR="0" lvl="3" indent="-304800" algn="ctr" rtl="0">
              <a:lnSpc>
                <a:spcPct val="100000"/>
              </a:lnSpc>
              <a:spcBef>
                <a:spcPts val="0"/>
              </a:spcBef>
              <a:spcAft>
                <a:spcPts val="0"/>
              </a:spcAft>
              <a:buClr>
                <a:schemeClr val="accent1"/>
              </a:buClr>
              <a:buSzPts val="1200"/>
              <a:buFont typeface="Raleway Medium"/>
              <a:buNone/>
              <a:defRPr sz="1200" b="0" i="0" u="none" strike="noStrike" cap="none">
                <a:solidFill>
                  <a:schemeClr val="accent1"/>
                </a:solidFill>
                <a:latin typeface="Raleway Medium"/>
                <a:ea typeface="Raleway Medium"/>
                <a:cs typeface="Raleway Medium"/>
                <a:sym typeface="Raleway Medium"/>
              </a:defRPr>
            </a:lvl4pPr>
            <a:lvl5pPr marL="2286000" marR="0" lvl="4" indent="-304800" algn="ctr" rtl="0">
              <a:lnSpc>
                <a:spcPct val="100000"/>
              </a:lnSpc>
              <a:spcBef>
                <a:spcPts val="0"/>
              </a:spcBef>
              <a:spcAft>
                <a:spcPts val="0"/>
              </a:spcAft>
              <a:buClr>
                <a:schemeClr val="accent1"/>
              </a:buClr>
              <a:buSzPts val="1200"/>
              <a:buFont typeface="Raleway Medium"/>
              <a:buNone/>
              <a:defRPr sz="1200" b="0" i="0" u="none" strike="noStrike" cap="none">
                <a:solidFill>
                  <a:schemeClr val="accent1"/>
                </a:solidFill>
                <a:latin typeface="Raleway Medium"/>
                <a:ea typeface="Raleway Medium"/>
                <a:cs typeface="Raleway Medium"/>
                <a:sym typeface="Raleway Medium"/>
              </a:defRPr>
            </a:lvl5pPr>
            <a:lvl6pPr marL="2743200" marR="0" lvl="5" indent="-304800" algn="ctr" rtl="0">
              <a:lnSpc>
                <a:spcPct val="100000"/>
              </a:lnSpc>
              <a:spcBef>
                <a:spcPts val="0"/>
              </a:spcBef>
              <a:spcAft>
                <a:spcPts val="0"/>
              </a:spcAft>
              <a:buClr>
                <a:schemeClr val="accent1"/>
              </a:buClr>
              <a:buSzPts val="1200"/>
              <a:buFont typeface="Raleway Medium"/>
              <a:buNone/>
              <a:defRPr sz="1200" b="0" i="0" u="none" strike="noStrike" cap="none">
                <a:solidFill>
                  <a:schemeClr val="accent1"/>
                </a:solidFill>
                <a:latin typeface="Raleway Medium"/>
                <a:ea typeface="Raleway Medium"/>
                <a:cs typeface="Raleway Medium"/>
                <a:sym typeface="Raleway Medium"/>
              </a:defRPr>
            </a:lvl6pPr>
            <a:lvl7pPr marL="3200400" marR="0" lvl="6" indent="-304800" algn="ctr" rtl="0">
              <a:lnSpc>
                <a:spcPct val="100000"/>
              </a:lnSpc>
              <a:spcBef>
                <a:spcPts val="0"/>
              </a:spcBef>
              <a:spcAft>
                <a:spcPts val="0"/>
              </a:spcAft>
              <a:buClr>
                <a:schemeClr val="accent1"/>
              </a:buClr>
              <a:buSzPts val="1200"/>
              <a:buFont typeface="Raleway Medium"/>
              <a:buNone/>
              <a:defRPr sz="1200" b="0" i="0" u="none" strike="noStrike" cap="none">
                <a:solidFill>
                  <a:schemeClr val="accent1"/>
                </a:solidFill>
                <a:latin typeface="Raleway Medium"/>
                <a:ea typeface="Raleway Medium"/>
                <a:cs typeface="Raleway Medium"/>
                <a:sym typeface="Raleway Medium"/>
              </a:defRPr>
            </a:lvl7pPr>
            <a:lvl8pPr marL="3657600" marR="0" lvl="7" indent="-304800" algn="ctr" rtl="0">
              <a:lnSpc>
                <a:spcPct val="100000"/>
              </a:lnSpc>
              <a:spcBef>
                <a:spcPts val="0"/>
              </a:spcBef>
              <a:spcAft>
                <a:spcPts val="0"/>
              </a:spcAft>
              <a:buClr>
                <a:schemeClr val="accent1"/>
              </a:buClr>
              <a:buSzPts val="1200"/>
              <a:buFont typeface="Raleway Medium"/>
              <a:buNone/>
              <a:defRPr sz="1200" b="0" i="0" u="none" strike="noStrike" cap="none">
                <a:solidFill>
                  <a:schemeClr val="accent1"/>
                </a:solidFill>
                <a:latin typeface="Raleway Medium"/>
                <a:ea typeface="Raleway Medium"/>
                <a:cs typeface="Raleway Medium"/>
                <a:sym typeface="Raleway Medium"/>
              </a:defRPr>
            </a:lvl8pPr>
            <a:lvl9pPr marL="4114800" marR="0" lvl="8" indent="-304800" algn="ctr" rtl="0">
              <a:lnSpc>
                <a:spcPct val="100000"/>
              </a:lnSpc>
              <a:spcBef>
                <a:spcPts val="0"/>
              </a:spcBef>
              <a:spcAft>
                <a:spcPts val="0"/>
              </a:spcAft>
              <a:buClr>
                <a:schemeClr val="accent1"/>
              </a:buClr>
              <a:buSzPts val="1200"/>
              <a:buFont typeface="Raleway Medium"/>
              <a:buNone/>
              <a:defRPr sz="1200" b="0" i="0" u="none" strike="noStrike" cap="none">
                <a:solidFill>
                  <a:schemeClr val="accent1"/>
                </a:solidFill>
                <a:latin typeface="Raleway Medium"/>
                <a:ea typeface="Raleway Medium"/>
                <a:cs typeface="Raleway Medium"/>
                <a:sym typeface="Raleway Medium"/>
              </a:defRPr>
            </a:lvl9pPr>
          </a:lstStyle>
          <a:p>
            <a:pPr marL="0" indent="0" algn="l"/>
            <a:r>
              <a:rPr lang="mn-MN" b="1" dirty="0">
                <a:solidFill>
                  <a:schemeClr val="accent3"/>
                </a:solidFill>
              </a:rPr>
              <a:t>Цахим номын сан</a:t>
            </a:r>
          </a:p>
          <a:p>
            <a:pPr marL="0" indent="0" algn="l"/>
            <a:endParaRPr lang="mn-MN" dirty="0"/>
          </a:p>
        </p:txBody>
      </p:sp>
    </p:spTree>
    <p:extLst>
      <p:ext uri="{BB962C8B-B14F-4D97-AF65-F5344CB8AC3E}">
        <p14:creationId xmlns:p14="http://schemas.microsoft.com/office/powerpoint/2010/main" val="23178744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11"/>
        <p:cNvGrpSpPr/>
        <p:nvPr/>
      </p:nvGrpSpPr>
      <p:grpSpPr>
        <a:xfrm>
          <a:off x="0" y="0"/>
          <a:ext cx="0" cy="0"/>
          <a:chOff x="0" y="0"/>
          <a:chExt cx="0" cy="0"/>
        </a:xfrm>
      </p:grpSpPr>
      <p:sp>
        <p:nvSpPr>
          <p:cNvPr id="1112" name="Google Shape;1112;p58"/>
          <p:cNvSpPr txBox="1">
            <a:spLocks noGrp="1"/>
          </p:cNvSpPr>
          <p:nvPr>
            <p:ph type="subTitle" idx="1"/>
          </p:nvPr>
        </p:nvSpPr>
        <p:spPr>
          <a:xfrm>
            <a:off x="612392" y="1851381"/>
            <a:ext cx="2185639" cy="2831286"/>
          </a:xfrm>
          <a:prstGeom prst="rect">
            <a:avLst/>
          </a:prstGeom>
        </p:spPr>
        <p:txBody>
          <a:bodyPr spcFirstLastPara="1" wrap="square" lIns="91425" tIns="91425" rIns="91425" bIns="91425" anchor="ctr" anchorCtr="0">
            <a:noAutofit/>
          </a:bodyPr>
          <a:lstStyle/>
          <a:p>
            <a:pPr marL="285750" indent="-285750">
              <a:spcBef>
                <a:spcPts val="1200"/>
              </a:spcBef>
              <a:buClr>
                <a:schemeClr val="dk1"/>
              </a:buClr>
              <a:buSzPts val="1100"/>
            </a:pPr>
            <a:r>
              <a:rPr lang="en-US" b="1" dirty="0">
                <a:latin typeface="Montserrat"/>
                <a:ea typeface="Montserrat"/>
                <a:cs typeface="Montserrat"/>
                <a:sym typeface="Montserrat"/>
              </a:rPr>
              <a:t>MongoDB</a:t>
            </a:r>
            <a:endParaRPr lang="en-US" b="1" dirty="0">
              <a:solidFill>
                <a:schemeClr val="accent1"/>
              </a:solidFill>
              <a:latin typeface="Montserrat"/>
              <a:ea typeface="Montserrat"/>
              <a:cs typeface="Montserrat"/>
              <a:sym typeface="Montserrat"/>
            </a:endParaRPr>
          </a:p>
          <a:p>
            <a:pPr marL="285750" indent="-285750">
              <a:spcBef>
                <a:spcPts val="1200"/>
              </a:spcBef>
              <a:buClr>
                <a:schemeClr val="dk1"/>
              </a:buClr>
              <a:buSzPts val="1100"/>
            </a:pPr>
            <a:r>
              <a:rPr lang="en-US" b="1" dirty="0">
                <a:latin typeface="Montserrat"/>
                <a:ea typeface="Montserrat"/>
                <a:cs typeface="Montserrat"/>
                <a:sym typeface="Montserrat"/>
              </a:rPr>
              <a:t>Docker</a:t>
            </a:r>
          </a:p>
          <a:p>
            <a:pPr marL="285750" indent="-285750">
              <a:spcBef>
                <a:spcPts val="1200"/>
              </a:spcBef>
              <a:buClr>
                <a:schemeClr val="dk1"/>
              </a:buClr>
              <a:buSzPts val="1100"/>
            </a:pPr>
            <a:r>
              <a:rPr lang="en-US" b="1" dirty="0">
                <a:latin typeface="Montserrat"/>
                <a:ea typeface="Montserrat"/>
                <a:cs typeface="Montserrat"/>
                <a:sym typeface="Montserrat"/>
              </a:rPr>
              <a:t>Spring boot</a:t>
            </a:r>
            <a:endParaRPr lang="en-US" b="1" dirty="0">
              <a:solidFill>
                <a:schemeClr val="accent1"/>
              </a:solidFill>
              <a:latin typeface="Montserrat"/>
              <a:ea typeface="Montserrat"/>
              <a:cs typeface="Montserrat"/>
              <a:sym typeface="Montserrat"/>
            </a:endParaRPr>
          </a:p>
          <a:p>
            <a:pPr marL="285750" indent="-285750">
              <a:spcBef>
                <a:spcPts val="1200"/>
              </a:spcBef>
              <a:buClr>
                <a:schemeClr val="dk1"/>
              </a:buClr>
              <a:buSzPts val="1100"/>
            </a:pPr>
            <a:r>
              <a:rPr lang="en-US" b="1" dirty="0">
                <a:solidFill>
                  <a:schemeClr val="accent1"/>
                </a:solidFill>
                <a:latin typeface="Montserrat"/>
                <a:ea typeface="Montserrat"/>
                <a:cs typeface="Montserrat"/>
                <a:sym typeface="Montserrat"/>
              </a:rPr>
              <a:t>React</a:t>
            </a:r>
          </a:p>
          <a:p>
            <a:pPr marL="285750" indent="-285750">
              <a:spcBef>
                <a:spcPts val="1200"/>
              </a:spcBef>
              <a:buClr>
                <a:schemeClr val="dk1"/>
              </a:buClr>
              <a:buSzPts val="1100"/>
            </a:pPr>
            <a:r>
              <a:rPr lang="en-US" b="1" dirty="0">
                <a:latin typeface="Montserrat"/>
                <a:ea typeface="Montserrat"/>
                <a:cs typeface="Montserrat"/>
                <a:sym typeface="Montserrat"/>
              </a:rPr>
              <a:t>Redux</a:t>
            </a:r>
          </a:p>
          <a:p>
            <a:pPr marL="285750" indent="-285750">
              <a:spcBef>
                <a:spcPts val="1200"/>
              </a:spcBef>
              <a:buClr>
                <a:schemeClr val="dk1"/>
              </a:buClr>
              <a:buSzPts val="1100"/>
            </a:pPr>
            <a:r>
              <a:rPr lang="en-US" b="1" dirty="0">
                <a:solidFill>
                  <a:schemeClr val="accent1"/>
                </a:solidFill>
                <a:latin typeface="Montserrat"/>
                <a:ea typeface="Montserrat"/>
                <a:cs typeface="Montserrat"/>
                <a:sym typeface="Montserrat"/>
              </a:rPr>
              <a:t>Material UI</a:t>
            </a:r>
          </a:p>
          <a:p>
            <a:pPr marL="285750" indent="-285750">
              <a:spcBef>
                <a:spcPts val="1200"/>
              </a:spcBef>
              <a:buClr>
                <a:schemeClr val="dk1"/>
              </a:buClr>
              <a:buSzPts val="1100"/>
            </a:pPr>
            <a:r>
              <a:rPr lang="en-US" b="1" dirty="0">
                <a:latin typeface="Montserrat"/>
                <a:ea typeface="Montserrat"/>
                <a:cs typeface="Montserrat"/>
                <a:sym typeface="Montserrat"/>
              </a:rPr>
              <a:t>Postman</a:t>
            </a:r>
            <a:endParaRPr lang="mn-MN" b="1" dirty="0">
              <a:solidFill>
                <a:schemeClr val="accent1"/>
              </a:solidFill>
              <a:latin typeface="Montserrat"/>
              <a:ea typeface="Montserrat"/>
              <a:cs typeface="Montserrat"/>
              <a:sym typeface="Montserrat"/>
            </a:endParaRPr>
          </a:p>
        </p:txBody>
      </p:sp>
      <p:sp>
        <p:nvSpPr>
          <p:cNvPr id="4" name="Google Shape;321;p34">
            <a:extLst>
              <a:ext uri="{FF2B5EF4-FFF2-40B4-BE49-F238E27FC236}">
                <a16:creationId xmlns:a16="http://schemas.microsoft.com/office/drawing/2014/main" id="{77F1D337-A53B-A19F-1742-C3AAAA25A50F}"/>
              </a:ext>
            </a:extLst>
          </p:cNvPr>
          <p:cNvSpPr txBox="1">
            <a:spLocks/>
          </p:cNvSpPr>
          <p:nvPr/>
        </p:nvSpPr>
        <p:spPr>
          <a:xfrm>
            <a:off x="1025363" y="1006384"/>
            <a:ext cx="5538439"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2800"/>
              <a:buFont typeface="Ramabhadra"/>
              <a:buNone/>
              <a:defRPr sz="3200" b="0" i="0" u="none" strike="noStrike" cap="none">
                <a:solidFill>
                  <a:schemeClr val="accent1"/>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chemeClr val="accent1"/>
              </a:buClr>
              <a:buSzPts val="2800"/>
              <a:buFont typeface="Ramabhadra"/>
              <a:buNone/>
              <a:defRPr sz="2800" b="1" i="0" u="none" strike="noStrike" cap="none">
                <a:solidFill>
                  <a:schemeClr val="accent1"/>
                </a:solidFill>
                <a:latin typeface="Ramabhadra"/>
                <a:ea typeface="Ramabhadra"/>
                <a:cs typeface="Ramabhadra"/>
                <a:sym typeface="Ramabhadra"/>
              </a:defRPr>
            </a:lvl2pPr>
            <a:lvl3pPr marR="0" lvl="2" algn="ctr" rtl="0">
              <a:lnSpc>
                <a:spcPct val="100000"/>
              </a:lnSpc>
              <a:spcBef>
                <a:spcPts val="0"/>
              </a:spcBef>
              <a:spcAft>
                <a:spcPts val="0"/>
              </a:spcAft>
              <a:buClr>
                <a:schemeClr val="accent1"/>
              </a:buClr>
              <a:buSzPts val="2800"/>
              <a:buFont typeface="Ramabhadra"/>
              <a:buNone/>
              <a:defRPr sz="2800" b="1" i="0" u="none" strike="noStrike" cap="none">
                <a:solidFill>
                  <a:schemeClr val="accent1"/>
                </a:solidFill>
                <a:latin typeface="Ramabhadra"/>
                <a:ea typeface="Ramabhadra"/>
                <a:cs typeface="Ramabhadra"/>
                <a:sym typeface="Ramabhadra"/>
              </a:defRPr>
            </a:lvl3pPr>
            <a:lvl4pPr marR="0" lvl="3" algn="ctr" rtl="0">
              <a:lnSpc>
                <a:spcPct val="100000"/>
              </a:lnSpc>
              <a:spcBef>
                <a:spcPts val="0"/>
              </a:spcBef>
              <a:spcAft>
                <a:spcPts val="0"/>
              </a:spcAft>
              <a:buClr>
                <a:schemeClr val="accent1"/>
              </a:buClr>
              <a:buSzPts val="2800"/>
              <a:buFont typeface="Ramabhadra"/>
              <a:buNone/>
              <a:defRPr sz="2800" b="1" i="0" u="none" strike="noStrike" cap="none">
                <a:solidFill>
                  <a:schemeClr val="accent1"/>
                </a:solidFill>
                <a:latin typeface="Ramabhadra"/>
                <a:ea typeface="Ramabhadra"/>
                <a:cs typeface="Ramabhadra"/>
                <a:sym typeface="Ramabhadra"/>
              </a:defRPr>
            </a:lvl4pPr>
            <a:lvl5pPr marR="0" lvl="4" algn="ctr" rtl="0">
              <a:lnSpc>
                <a:spcPct val="100000"/>
              </a:lnSpc>
              <a:spcBef>
                <a:spcPts val="0"/>
              </a:spcBef>
              <a:spcAft>
                <a:spcPts val="0"/>
              </a:spcAft>
              <a:buClr>
                <a:schemeClr val="accent1"/>
              </a:buClr>
              <a:buSzPts val="2800"/>
              <a:buFont typeface="Ramabhadra"/>
              <a:buNone/>
              <a:defRPr sz="2800" b="1" i="0" u="none" strike="noStrike" cap="none">
                <a:solidFill>
                  <a:schemeClr val="accent1"/>
                </a:solidFill>
                <a:latin typeface="Ramabhadra"/>
                <a:ea typeface="Ramabhadra"/>
                <a:cs typeface="Ramabhadra"/>
                <a:sym typeface="Ramabhadra"/>
              </a:defRPr>
            </a:lvl5pPr>
            <a:lvl6pPr marR="0" lvl="5" algn="ctr" rtl="0">
              <a:lnSpc>
                <a:spcPct val="100000"/>
              </a:lnSpc>
              <a:spcBef>
                <a:spcPts val="0"/>
              </a:spcBef>
              <a:spcAft>
                <a:spcPts val="0"/>
              </a:spcAft>
              <a:buClr>
                <a:schemeClr val="accent1"/>
              </a:buClr>
              <a:buSzPts val="2800"/>
              <a:buFont typeface="Ramabhadra"/>
              <a:buNone/>
              <a:defRPr sz="2800" b="1" i="0" u="none" strike="noStrike" cap="none">
                <a:solidFill>
                  <a:schemeClr val="accent1"/>
                </a:solidFill>
                <a:latin typeface="Ramabhadra"/>
                <a:ea typeface="Ramabhadra"/>
                <a:cs typeface="Ramabhadra"/>
                <a:sym typeface="Ramabhadra"/>
              </a:defRPr>
            </a:lvl6pPr>
            <a:lvl7pPr marR="0" lvl="6" algn="ctr" rtl="0">
              <a:lnSpc>
                <a:spcPct val="100000"/>
              </a:lnSpc>
              <a:spcBef>
                <a:spcPts val="0"/>
              </a:spcBef>
              <a:spcAft>
                <a:spcPts val="0"/>
              </a:spcAft>
              <a:buClr>
                <a:schemeClr val="accent1"/>
              </a:buClr>
              <a:buSzPts val="2800"/>
              <a:buFont typeface="Ramabhadra"/>
              <a:buNone/>
              <a:defRPr sz="2800" b="1" i="0" u="none" strike="noStrike" cap="none">
                <a:solidFill>
                  <a:schemeClr val="accent1"/>
                </a:solidFill>
                <a:latin typeface="Ramabhadra"/>
                <a:ea typeface="Ramabhadra"/>
                <a:cs typeface="Ramabhadra"/>
                <a:sym typeface="Ramabhadra"/>
              </a:defRPr>
            </a:lvl7pPr>
            <a:lvl8pPr marR="0" lvl="7" algn="ctr" rtl="0">
              <a:lnSpc>
                <a:spcPct val="100000"/>
              </a:lnSpc>
              <a:spcBef>
                <a:spcPts val="0"/>
              </a:spcBef>
              <a:spcAft>
                <a:spcPts val="0"/>
              </a:spcAft>
              <a:buClr>
                <a:schemeClr val="accent1"/>
              </a:buClr>
              <a:buSzPts val="2800"/>
              <a:buFont typeface="Ramabhadra"/>
              <a:buNone/>
              <a:defRPr sz="2800" b="1" i="0" u="none" strike="noStrike" cap="none">
                <a:solidFill>
                  <a:schemeClr val="accent1"/>
                </a:solidFill>
                <a:latin typeface="Ramabhadra"/>
                <a:ea typeface="Ramabhadra"/>
                <a:cs typeface="Ramabhadra"/>
                <a:sym typeface="Ramabhadra"/>
              </a:defRPr>
            </a:lvl8pPr>
            <a:lvl9pPr marR="0" lvl="8" algn="ctr" rtl="0">
              <a:lnSpc>
                <a:spcPct val="100000"/>
              </a:lnSpc>
              <a:spcBef>
                <a:spcPts val="0"/>
              </a:spcBef>
              <a:spcAft>
                <a:spcPts val="0"/>
              </a:spcAft>
              <a:buClr>
                <a:schemeClr val="accent1"/>
              </a:buClr>
              <a:buSzPts val="2800"/>
              <a:buFont typeface="Ramabhadra"/>
              <a:buNone/>
              <a:defRPr sz="2800" b="1" i="0" u="none" strike="noStrike" cap="none">
                <a:solidFill>
                  <a:schemeClr val="accent1"/>
                </a:solidFill>
                <a:latin typeface="Ramabhadra"/>
                <a:ea typeface="Ramabhadra"/>
                <a:cs typeface="Ramabhadra"/>
                <a:sym typeface="Ramabhadra"/>
              </a:defRPr>
            </a:lvl9pPr>
          </a:lstStyle>
          <a:p>
            <a:pPr marL="0" lvl="0" indent="0" algn="l" rtl="0">
              <a:spcBef>
                <a:spcPts val="0"/>
              </a:spcBef>
              <a:spcAft>
                <a:spcPts val="0"/>
              </a:spcAft>
              <a:buNone/>
            </a:pPr>
            <a:r>
              <a:rPr lang="mn-MN" sz="2200" dirty="0"/>
              <a:t>Ашиглах технологиуд</a:t>
            </a:r>
          </a:p>
        </p:txBody>
      </p:sp>
      <p:sp>
        <p:nvSpPr>
          <p:cNvPr id="5" name="AutoShape 4" descr="Download Minu pay 3.0.5(40).apk for Android - apkdl.in">
            <a:extLst>
              <a:ext uri="{FF2B5EF4-FFF2-40B4-BE49-F238E27FC236}">
                <a16:creationId xmlns:a16="http://schemas.microsoft.com/office/drawing/2014/main" id="{1AA0E2B6-6925-56BA-630B-3050CCF54EB9}"/>
              </a:ext>
            </a:extLst>
          </p:cNvPr>
          <p:cNvSpPr>
            <a:spLocks noChangeAspect="1" noChangeArrowheads="1"/>
          </p:cNvSpPr>
          <p:nvPr/>
        </p:nvSpPr>
        <p:spPr bwMode="auto">
          <a:xfrm>
            <a:off x="4674897" y="2463568"/>
            <a:ext cx="216363" cy="216363"/>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Customizing the Spring Boot Banner | by Leo Gutiérrez | The Startup | Medium">
            <a:extLst>
              <a:ext uri="{FF2B5EF4-FFF2-40B4-BE49-F238E27FC236}">
                <a16:creationId xmlns:a16="http://schemas.microsoft.com/office/drawing/2014/main" id="{A7FD866D-B3D1-B412-7D94-7A828F4D9D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66977" y="3587817"/>
            <a:ext cx="2499357" cy="1071153"/>
          </a:xfrm>
          <a:prstGeom prst="rect">
            <a:avLst/>
          </a:prstGeom>
          <a:noFill/>
          <a:extLst>
            <a:ext uri="{909E8E84-426E-40DD-AFC4-6F175D3DCCD1}">
              <a14:hiddenFill xmlns:a14="http://schemas.microsoft.com/office/drawing/2010/main">
                <a:solidFill>
                  <a:srgbClr val="FFFFFF"/>
                </a:solidFill>
              </a14:hiddenFill>
            </a:ext>
          </a:extLst>
        </p:spPr>
      </p:pic>
      <p:sp>
        <p:nvSpPr>
          <p:cNvPr id="3" name="Google Shape;356;p37">
            <a:extLst>
              <a:ext uri="{FF2B5EF4-FFF2-40B4-BE49-F238E27FC236}">
                <a16:creationId xmlns:a16="http://schemas.microsoft.com/office/drawing/2014/main" id="{A7A517A1-4294-7AA6-1FC0-AE403091FFB7}"/>
              </a:ext>
            </a:extLst>
          </p:cNvPr>
          <p:cNvSpPr txBox="1">
            <a:spLocks/>
          </p:cNvSpPr>
          <p:nvPr/>
        </p:nvSpPr>
        <p:spPr>
          <a:xfrm>
            <a:off x="747754" y="1433793"/>
            <a:ext cx="4369500" cy="75747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accent1"/>
              </a:buClr>
              <a:buSzPts val="1800"/>
              <a:buFont typeface="Open Sans"/>
              <a:buChar char="●"/>
              <a:defRPr sz="1600" b="0" i="0" u="none" strike="noStrike" cap="none">
                <a:solidFill>
                  <a:schemeClr val="accent1"/>
                </a:solidFill>
                <a:latin typeface="Raleway Medium"/>
                <a:ea typeface="Raleway Medium"/>
                <a:cs typeface="Raleway Medium"/>
                <a:sym typeface="Raleway Medium"/>
              </a:defRPr>
            </a:lvl1pPr>
            <a:lvl2pPr marL="914400" marR="0" lvl="1" indent="-304800" algn="ctr" rtl="0">
              <a:lnSpc>
                <a:spcPct val="100000"/>
              </a:lnSpc>
              <a:spcBef>
                <a:spcPts val="0"/>
              </a:spcBef>
              <a:spcAft>
                <a:spcPts val="0"/>
              </a:spcAft>
              <a:buClr>
                <a:srgbClr val="142850"/>
              </a:buClr>
              <a:buSzPts val="1600"/>
              <a:buFont typeface="Red Hat Text"/>
              <a:buChar char="○"/>
              <a:defRPr sz="1600" b="0" i="0" u="none" strike="noStrike" cap="none">
                <a:solidFill>
                  <a:schemeClr val="accent1"/>
                </a:solidFill>
                <a:latin typeface="Raleway Medium"/>
                <a:ea typeface="Raleway Medium"/>
                <a:cs typeface="Raleway Medium"/>
                <a:sym typeface="Raleway Medium"/>
              </a:defRPr>
            </a:lvl2pPr>
            <a:lvl3pPr marL="1371600" marR="0" lvl="2" indent="-304800" algn="ctr" rtl="0">
              <a:lnSpc>
                <a:spcPct val="100000"/>
              </a:lnSpc>
              <a:spcBef>
                <a:spcPts val="0"/>
              </a:spcBef>
              <a:spcAft>
                <a:spcPts val="0"/>
              </a:spcAft>
              <a:buClr>
                <a:srgbClr val="142850"/>
              </a:buClr>
              <a:buSzPts val="1600"/>
              <a:buFont typeface="Red Hat Text"/>
              <a:buChar char="■"/>
              <a:defRPr sz="1600" b="0" i="0" u="none" strike="noStrike" cap="none">
                <a:solidFill>
                  <a:schemeClr val="accent1"/>
                </a:solidFill>
                <a:latin typeface="Raleway Medium"/>
                <a:ea typeface="Raleway Medium"/>
                <a:cs typeface="Raleway Medium"/>
                <a:sym typeface="Raleway Medium"/>
              </a:defRPr>
            </a:lvl3pPr>
            <a:lvl4pPr marL="1828800" marR="0" lvl="3" indent="-304800" algn="ctr" rtl="0">
              <a:lnSpc>
                <a:spcPct val="100000"/>
              </a:lnSpc>
              <a:spcBef>
                <a:spcPts val="0"/>
              </a:spcBef>
              <a:spcAft>
                <a:spcPts val="0"/>
              </a:spcAft>
              <a:buClr>
                <a:srgbClr val="142850"/>
              </a:buClr>
              <a:buSzPts val="1600"/>
              <a:buFont typeface="Red Hat Text"/>
              <a:buChar char="●"/>
              <a:defRPr sz="1600" b="0" i="0" u="none" strike="noStrike" cap="none">
                <a:solidFill>
                  <a:schemeClr val="accent1"/>
                </a:solidFill>
                <a:latin typeface="Raleway Medium"/>
                <a:ea typeface="Raleway Medium"/>
                <a:cs typeface="Raleway Medium"/>
                <a:sym typeface="Raleway Medium"/>
              </a:defRPr>
            </a:lvl4pPr>
            <a:lvl5pPr marL="2286000" marR="0" lvl="4" indent="-304800" algn="ctr" rtl="0">
              <a:lnSpc>
                <a:spcPct val="100000"/>
              </a:lnSpc>
              <a:spcBef>
                <a:spcPts val="0"/>
              </a:spcBef>
              <a:spcAft>
                <a:spcPts val="0"/>
              </a:spcAft>
              <a:buClr>
                <a:srgbClr val="142850"/>
              </a:buClr>
              <a:buSzPts val="1600"/>
              <a:buFont typeface="Red Hat Text"/>
              <a:buChar char="○"/>
              <a:defRPr sz="1600" b="0" i="0" u="none" strike="noStrike" cap="none">
                <a:solidFill>
                  <a:schemeClr val="accent1"/>
                </a:solidFill>
                <a:latin typeface="Raleway Medium"/>
                <a:ea typeface="Raleway Medium"/>
                <a:cs typeface="Raleway Medium"/>
                <a:sym typeface="Raleway Medium"/>
              </a:defRPr>
            </a:lvl5pPr>
            <a:lvl6pPr marL="2743200" marR="0" lvl="5" indent="-304800" algn="ctr" rtl="0">
              <a:lnSpc>
                <a:spcPct val="100000"/>
              </a:lnSpc>
              <a:spcBef>
                <a:spcPts val="0"/>
              </a:spcBef>
              <a:spcAft>
                <a:spcPts val="0"/>
              </a:spcAft>
              <a:buClr>
                <a:srgbClr val="142850"/>
              </a:buClr>
              <a:buSzPts val="1600"/>
              <a:buFont typeface="Red Hat Text"/>
              <a:buChar char="■"/>
              <a:defRPr sz="1600" b="0" i="0" u="none" strike="noStrike" cap="none">
                <a:solidFill>
                  <a:schemeClr val="accent1"/>
                </a:solidFill>
                <a:latin typeface="Raleway Medium"/>
                <a:ea typeface="Raleway Medium"/>
                <a:cs typeface="Raleway Medium"/>
                <a:sym typeface="Raleway Medium"/>
              </a:defRPr>
            </a:lvl6pPr>
            <a:lvl7pPr marL="3200400" marR="0" lvl="6" indent="-304800" algn="ctr" rtl="0">
              <a:lnSpc>
                <a:spcPct val="100000"/>
              </a:lnSpc>
              <a:spcBef>
                <a:spcPts val="0"/>
              </a:spcBef>
              <a:spcAft>
                <a:spcPts val="0"/>
              </a:spcAft>
              <a:buClr>
                <a:srgbClr val="142850"/>
              </a:buClr>
              <a:buSzPts val="1600"/>
              <a:buFont typeface="Red Hat Text"/>
              <a:buChar char="●"/>
              <a:defRPr sz="1600" b="0" i="0" u="none" strike="noStrike" cap="none">
                <a:solidFill>
                  <a:schemeClr val="accent1"/>
                </a:solidFill>
                <a:latin typeface="Raleway Medium"/>
                <a:ea typeface="Raleway Medium"/>
                <a:cs typeface="Raleway Medium"/>
                <a:sym typeface="Raleway Medium"/>
              </a:defRPr>
            </a:lvl7pPr>
            <a:lvl8pPr marL="3657600" marR="0" lvl="7" indent="-304800" algn="ctr" rtl="0">
              <a:lnSpc>
                <a:spcPct val="100000"/>
              </a:lnSpc>
              <a:spcBef>
                <a:spcPts val="0"/>
              </a:spcBef>
              <a:spcAft>
                <a:spcPts val="0"/>
              </a:spcAft>
              <a:buClr>
                <a:srgbClr val="142850"/>
              </a:buClr>
              <a:buSzPts val="1600"/>
              <a:buFont typeface="Red Hat Text"/>
              <a:buChar char="○"/>
              <a:defRPr sz="1600" b="0" i="0" u="none" strike="noStrike" cap="none">
                <a:solidFill>
                  <a:schemeClr val="accent1"/>
                </a:solidFill>
                <a:latin typeface="Raleway Medium"/>
                <a:ea typeface="Raleway Medium"/>
                <a:cs typeface="Raleway Medium"/>
                <a:sym typeface="Raleway Medium"/>
              </a:defRPr>
            </a:lvl8pPr>
            <a:lvl9pPr marL="4114800" marR="0" lvl="8" indent="-304800" algn="ctr" rtl="0">
              <a:lnSpc>
                <a:spcPct val="100000"/>
              </a:lnSpc>
              <a:spcBef>
                <a:spcPts val="0"/>
              </a:spcBef>
              <a:spcAft>
                <a:spcPts val="0"/>
              </a:spcAft>
              <a:buClr>
                <a:srgbClr val="142850"/>
              </a:buClr>
              <a:buSzPts val="1600"/>
              <a:buFont typeface="Red Hat Text"/>
              <a:buChar char="■"/>
              <a:defRPr sz="1600" b="0" i="0" u="none" strike="noStrike" cap="none">
                <a:solidFill>
                  <a:schemeClr val="accent1"/>
                </a:solidFill>
                <a:latin typeface="Raleway Medium"/>
                <a:ea typeface="Raleway Medium"/>
                <a:cs typeface="Raleway Medium"/>
                <a:sym typeface="Raleway Medium"/>
              </a:defRPr>
            </a:lvl9pPr>
          </a:lstStyle>
          <a:p>
            <a:pPr marL="0" indent="0" algn="ctr">
              <a:buFont typeface="Open Sans"/>
              <a:buNone/>
            </a:pPr>
            <a:r>
              <a:rPr lang="mn-MN" dirty="0"/>
              <a:t>Хөгжүүлэлтэнд хэрэгтэй технологиуд</a:t>
            </a:r>
            <a:endParaRPr lang="en-US" dirty="0"/>
          </a:p>
        </p:txBody>
      </p:sp>
      <p:pic>
        <p:nvPicPr>
          <p:cNvPr id="7" name="Picture 2">
            <a:extLst>
              <a:ext uri="{FF2B5EF4-FFF2-40B4-BE49-F238E27FC236}">
                <a16:creationId xmlns:a16="http://schemas.microsoft.com/office/drawing/2014/main" id="{E53711FB-297A-988A-2399-FC5D6EAAE8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02162" y="2316346"/>
            <a:ext cx="1040223" cy="9041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Docker logo and symbol, meaning, history, PNG">
            <a:extLst>
              <a:ext uri="{FF2B5EF4-FFF2-40B4-BE49-F238E27FC236}">
                <a16:creationId xmlns:a16="http://schemas.microsoft.com/office/drawing/2014/main" id="{97CAC8BF-D864-6DF9-33C7-98B93F72502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62185" y="3691370"/>
            <a:ext cx="1720178" cy="9676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7C2196A7-1EC6-F870-1130-10B916D8894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37669" y="2768396"/>
            <a:ext cx="2453553" cy="661522"/>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Build Yourself a Redux - The Zapier Engineering Blog | Zapier">
            <a:extLst>
              <a:ext uri="{FF2B5EF4-FFF2-40B4-BE49-F238E27FC236}">
                <a16:creationId xmlns:a16="http://schemas.microsoft.com/office/drawing/2014/main" id="{3546C10C-41A5-9832-A14A-5C34588E6D1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516701" y="2920738"/>
            <a:ext cx="1153204" cy="90186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MUI: The React component library you always wanted">
            <a:extLst>
              <a:ext uri="{FF2B5EF4-FFF2-40B4-BE49-F238E27FC236}">
                <a16:creationId xmlns:a16="http://schemas.microsoft.com/office/drawing/2014/main" id="{65BEBFE7-000D-7FE0-6998-3F63FDE51F4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484362" y="1691590"/>
            <a:ext cx="1249512" cy="124951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Postman - YouTube">
            <a:extLst>
              <a:ext uri="{FF2B5EF4-FFF2-40B4-BE49-F238E27FC236}">
                <a16:creationId xmlns:a16="http://schemas.microsoft.com/office/drawing/2014/main" id="{62C6B4F0-DAFF-2577-C99E-6699AB2635C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169756" y="1845314"/>
            <a:ext cx="764077" cy="7640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5837486"/>
      </p:ext>
    </p:extLst>
  </p:cSld>
  <p:clrMapOvr>
    <a:masterClrMapping/>
  </p:clrMapOvr>
</p:sld>
</file>

<file path=ppt/theme/theme1.xml><?xml version="1.0" encoding="utf-8"?>
<a:theme xmlns:a="http://schemas.openxmlformats.org/drawingml/2006/main" name="CSimple Professional Virtual Meeting by Slidesgo">
  <a:themeElements>
    <a:clrScheme name="Simple Light">
      <a:dk1>
        <a:srgbClr val="000000"/>
      </a:dk1>
      <a:lt1>
        <a:srgbClr val="FFFFFF"/>
      </a:lt1>
      <a:dk2>
        <a:srgbClr val="FFFDFD"/>
      </a:dk2>
      <a:lt2>
        <a:srgbClr val="606060"/>
      </a:lt2>
      <a:accent1>
        <a:srgbClr val="323366"/>
      </a:accent1>
      <a:accent2>
        <a:srgbClr val="004F83"/>
      </a:accent2>
      <a:accent3>
        <a:srgbClr val="FAB403"/>
      </a:accent3>
      <a:accent4>
        <a:srgbClr val="FABE75"/>
      </a:accent4>
      <a:accent5>
        <a:srgbClr val="00373D"/>
      </a:accent5>
      <a:accent6>
        <a:srgbClr val="00929B"/>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882</TotalTime>
  <Words>450</Words>
  <Application>Microsoft Office PowerPoint</Application>
  <PresentationFormat>On-screen Show (16:9)</PresentationFormat>
  <Paragraphs>102</Paragraphs>
  <Slides>29</Slides>
  <Notes>26</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29</vt:i4>
      </vt:variant>
    </vt:vector>
  </HeadingPairs>
  <TitlesOfParts>
    <vt:vector size="38" baseType="lpstr">
      <vt:lpstr>Montserrat</vt:lpstr>
      <vt:lpstr>Montserrat ExtraBold</vt:lpstr>
      <vt:lpstr>Raleway Medium</vt:lpstr>
      <vt:lpstr>Ramabhadra</vt:lpstr>
      <vt:lpstr>Raleway</vt:lpstr>
      <vt:lpstr>Red Hat Text</vt:lpstr>
      <vt:lpstr>Arial</vt:lpstr>
      <vt:lpstr>Open Sans</vt:lpstr>
      <vt:lpstr>CSimple Professional Virtual Meeting by Slidesgo</vt:lpstr>
      <vt:lpstr>PowerPoint Presentation</vt:lpstr>
      <vt:lpstr>Үндэслэл, зорилго,алсын хараа</vt:lpstr>
      <vt:lpstr>PowerPoint Presentation</vt:lpstr>
      <vt:lpstr>PowerPoint Presentation</vt:lpstr>
      <vt:lpstr>PowerPoint Presentation</vt:lpstr>
      <vt:lpstr>PowerPoint Presentation</vt:lpstr>
      <vt:lpstr>Технологийн судалгаа</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Munkh-Amgalan Munkhbat</cp:lastModifiedBy>
  <cp:revision>76</cp:revision>
  <dcterms:modified xsi:type="dcterms:W3CDTF">2022-12-14T04:30:08Z</dcterms:modified>
</cp:coreProperties>
</file>